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Alata"/>
      <p:regular r:id="rId22"/>
    </p:embeddedFont>
    <p:embeddedFont>
      <p:font typeface="EB Garamond"/>
      <p:regular r:id="rId23"/>
      <p:bold r:id="rId24"/>
      <p:italic r:id="rId25"/>
      <p:boldItalic r:id="rId26"/>
    </p:embeddedFont>
    <p:embeddedFont>
      <p:font typeface="Helvetica Neue"/>
      <p:regular r:id="rId27"/>
      <p:bold r:id="rId28"/>
      <p:italic r:id="rId29"/>
      <p:boldItalic r:id="rId30"/>
    </p:embeddedFont>
    <p:embeddedFont>
      <p:font typeface="Chivo"/>
      <p:regular r:id="rId31"/>
      <p:bold r:id="rId32"/>
      <p:italic r:id="rId33"/>
      <p:boldItalic r:id="rId34"/>
    </p:embeddedFont>
    <p:embeddedFont>
      <p:font typeface="Special Elite"/>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Alata-regular.fntdata"/><Relationship Id="rId21" Type="http://schemas.openxmlformats.org/officeDocument/2006/relationships/slide" Target="slides/slide17.xml"/><Relationship Id="rId24" Type="http://schemas.openxmlformats.org/officeDocument/2006/relationships/font" Target="fonts/EBGaramond-bold.fntdata"/><Relationship Id="rId23" Type="http://schemas.openxmlformats.org/officeDocument/2006/relationships/font" Target="fonts/EBGaramon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EBGaramond-boldItalic.fntdata"/><Relationship Id="rId25" Type="http://schemas.openxmlformats.org/officeDocument/2006/relationships/font" Target="fonts/EBGaramond-italic.fntdata"/><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hivo-regular.fntdata"/><Relationship Id="rId30" Type="http://schemas.openxmlformats.org/officeDocument/2006/relationships/font" Target="fonts/HelveticaNeue-boldItalic.fntdata"/><Relationship Id="rId11" Type="http://schemas.openxmlformats.org/officeDocument/2006/relationships/slide" Target="slides/slide7.xml"/><Relationship Id="rId33" Type="http://schemas.openxmlformats.org/officeDocument/2006/relationships/font" Target="fonts/Chivo-italic.fntdata"/><Relationship Id="rId10" Type="http://schemas.openxmlformats.org/officeDocument/2006/relationships/slide" Target="slides/slide6.xml"/><Relationship Id="rId32" Type="http://schemas.openxmlformats.org/officeDocument/2006/relationships/font" Target="fonts/Chivo-bold.fntdata"/><Relationship Id="rId13" Type="http://schemas.openxmlformats.org/officeDocument/2006/relationships/slide" Target="slides/slide9.xml"/><Relationship Id="rId35" Type="http://schemas.openxmlformats.org/officeDocument/2006/relationships/font" Target="fonts/SpecialElite-regular.fntdata"/><Relationship Id="rId12" Type="http://schemas.openxmlformats.org/officeDocument/2006/relationships/slide" Target="slides/slide8.xml"/><Relationship Id="rId34" Type="http://schemas.openxmlformats.org/officeDocument/2006/relationships/font" Target="fonts/Chivo-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hg.com/research/twowaystreet-1h2020/" TargetMode="External"/><Relationship Id="rId3" Type="http://schemas.openxmlformats.org/officeDocument/2006/relationships/hyperlink" Target="https://xseedcap.com/" TargetMode="External"/><Relationship Id="rId4" Type="http://schemas.openxmlformats.org/officeDocument/2006/relationships/hyperlink" Target="https://www.washingtonpost.com/technology/2020/09/29/cfius-review-past-chinese-investmen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9e18b2fd9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9e18b2fd9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ad2778b55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ad2778b55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9b962886da_0_1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9b962886da_0_1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9b962886da_0_1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9b962886da_0_1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ad2778b55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ad2778b55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d2778b55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d2778b55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latin typeface="EB Garamond"/>
                <a:ea typeface="EB Garamond"/>
                <a:cs typeface="EB Garamond"/>
                <a:sym typeface="EB Garamond"/>
              </a:rPr>
              <a:t>Currently, the United States restricts exports of space technologies to China and forbids U.S. companies from using Chinese launch vehicles. In recent years, other spacefaring countries and companies have also become wary of China because of the likelihood that their technologies may be stolen. As a preventive measure, some foreig </a:t>
            </a:r>
            <a:endParaRPr sz="800">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latin typeface="EB Garamond"/>
                <a:ea typeface="EB Garamond"/>
                <a:cs typeface="EB Garamond"/>
                <a:sym typeface="EB Garamond"/>
              </a:rPr>
              <a:t>The decoupling can be seen in data showing that Chinese venture-capital investment in the United States dropped to a six-year low in the first half of 2020, to $800 million, according to research provider </a:t>
            </a:r>
            <a:r>
              <a:rPr lang="en" sz="800">
                <a:uFill>
                  <a:noFill/>
                </a:uFill>
                <a:latin typeface="EB Garamond"/>
                <a:ea typeface="EB Garamond"/>
                <a:cs typeface="EB Garamond"/>
                <a:sym typeface="EB Garamond"/>
                <a:hlinkClick r:id="rId2"/>
              </a:rPr>
              <a:t>Rhodium Group</a:t>
            </a:r>
            <a:r>
              <a:rPr lang="en" sz="800">
                <a:latin typeface="EB Garamond"/>
                <a:ea typeface="EB Garamond"/>
                <a:cs typeface="EB Garamond"/>
                <a:sym typeface="EB Garamond"/>
              </a:rPr>
              <a:t>. VC investment by U.S. firms in China hit its lowest level in four years, at $1.3 billion </a:t>
            </a:r>
            <a:endParaRPr sz="800">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latin typeface="EB Garamond"/>
                <a:ea typeface="EB Garamond"/>
                <a:cs typeface="EB Garamond"/>
                <a:sym typeface="EB Garamond"/>
              </a:rPr>
              <a:t>Michael Borrus, the founding general partner of </a:t>
            </a:r>
            <a:r>
              <a:rPr lang="en" sz="800">
                <a:uFill>
                  <a:noFill/>
                </a:uFill>
                <a:latin typeface="EB Garamond"/>
                <a:ea typeface="EB Garamond"/>
                <a:cs typeface="EB Garamond"/>
                <a:sym typeface="EB Garamond"/>
                <a:hlinkClick r:id="rId3"/>
              </a:rPr>
              <a:t>XSeed Capital</a:t>
            </a:r>
            <a:r>
              <a:rPr lang="en" sz="800">
                <a:latin typeface="EB Garamond"/>
                <a:ea typeface="EB Garamond"/>
                <a:cs typeface="EB Garamond"/>
                <a:sym typeface="EB Garamond"/>
              </a:rPr>
              <a:t>, said CFIUS scrutiny is causing investors and companies to think twice about deals. “We’ve had Chinese VCs or Chinese families who have been interested in putting money in” to some companies where XSeed Capital is a shareholder, Borrus said. “In the current environment, we’ve decided it’s too complicated.”</a:t>
            </a:r>
            <a:endParaRPr sz="800">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u="sng">
                <a:latin typeface="EB Garamond"/>
                <a:ea typeface="EB Garamond"/>
                <a:cs typeface="EB Garamond"/>
                <a:sym typeface="EB Garamond"/>
                <a:hlinkClick r:id="rId4"/>
              </a:rPr>
              <a:t>https://www.washingtonpost.com/technology/2020/09/29/cfius-review-past-chinese-investment/</a:t>
            </a:r>
            <a:endParaRPr sz="800">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t/>
            </a:r>
            <a:endParaRPr sz="800">
              <a:solidFill>
                <a:schemeClr val="dk1"/>
              </a:solidFill>
            </a:endParaRPr>
          </a:p>
          <a:p>
            <a:pPr indent="0" lvl="0" marL="0" rtl="0" algn="l">
              <a:lnSpc>
                <a:spcPct val="115000"/>
              </a:lnSpc>
              <a:spcBef>
                <a:spcPts val="1200"/>
              </a:spcBef>
              <a:spcAft>
                <a:spcPts val="0"/>
              </a:spcAft>
              <a:buNone/>
            </a:pPr>
            <a:r>
              <a:t/>
            </a:r>
            <a:endParaRPr sz="800">
              <a:solidFill>
                <a:schemeClr val="dk1"/>
              </a:solidFill>
            </a:endParaRPr>
          </a:p>
          <a:p>
            <a:pPr indent="0" lvl="0" marL="0" rtl="0" algn="l">
              <a:lnSpc>
                <a:spcPct val="115000"/>
              </a:lnSpc>
              <a:spcBef>
                <a:spcPts val="1200"/>
              </a:spcBef>
              <a:spcAft>
                <a:spcPts val="0"/>
              </a:spcAft>
              <a:buNone/>
            </a:pPr>
            <a:r>
              <a:t/>
            </a:r>
            <a:endParaRPr sz="800">
              <a:solidFill>
                <a:schemeClr val="dk1"/>
              </a:solidFill>
            </a:endParaRPr>
          </a:p>
          <a:p>
            <a:pPr indent="0" lvl="0" marL="0" rtl="0" algn="l">
              <a:lnSpc>
                <a:spcPct val="115000"/>
              </a:lnSpc>
              <a:spcBef>
                <a:spcPts val="1200"/>
              </a:spcBef>
              <a:spcAft>
                <a:spcPts val="0"/>
              </a:spcAft>
              <a:buNone/>
            </a:pPr>
            <a:r>
              <a:t/>
            </a:r>
            <a:endParaRPr sz="800">
              <a:solidFill>
                <a:schemeClr val="dk1"/>
              </a:solidFill>
            </a:endParaRPr>
          </a:p>
          <a:p>
            <a:pPr indent="0" lvl="0" marL="0" rtl="0" algn="l">
              <a:lnSpc>
                <a:spcPct val="115000"/>
              </a:lnSpc>
              <a:spcBef>
                <a:spcPts val="1200"/>
              </a:spcBef>
              <a:spcAft>
                <a:spcPts val="0"/>
              </a:spcAft>
              <a:buNone/>
            </a:pPr>
            <a:r>
              <a:t/>
            </a:r>
            <a:endParaRPr sz="800">
              <a:solidFill>
                <a:schemeClr val="dk1"/>
              </a:solidFill>
            </a:endParaRPr>
          </a:p>
          <a:p>
            <a:pPr indent="0" lvl="0" marL="0" rtl="0" algn="l">
              <a:lnSpc>
                <a:spcPct val="115000"/>
              </a:lnSpc>
              <a:spcBef>
                <a:spcPts val="1200"/>
              </a:spcBef>
              <a:spcAft>
                <a:spcPts val="0"/>
              </a:spcAft>
              <a:buNone/>
            </a:pPr>
            <a:r>
              <a:rPr lang="en" sz="800">
                <a:solidFill>
                  <a:schemeClr val="dk1"/>
                </a:solidFill>
              </a:rPr>
              <a:t>The 2016 White Paper is also the first space white paper to acknowledge private investment and private companies in the space industry. This White Paper calls for increased cooperation between the government and private investors in the space industry, and encourages social capital, which usually consists of nongovernmental and private capital, to participate in space-related activities, including scientific research and production, space infrastructure, and space information products and services. Notably, the White Paper includes a section on “diverse funding” (Section 6 of Chapter 4), which includes several references to increasing commercialization of space through private funding. Notably, the White Paper includes a section on “diverse funding” (Section 6 of Chapter 4), which includes several references to increasing commercialization of space through private funding.</a:t>
            </a:r>
            <a:endParaRPr sz="800">
              <a:solidFill>
                <a:schemeClr val="dk1"/>
              </a:solidFill>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900">
                <a:solidFill>
                  <a:schemeClr val="dk1"/>
                </a:solidFill>
              </a:rPr>
              <a:t>“BeiDou is the perfect example of what China’s space industry has been like over the past decades: state-led, with world-leading technologies, but not evolving as quickly or spending as efficiently as it should be,” said Wayne Shiong, partner at venture capital firm China Growth Fund, which is a backer of Chinese rocket start-up LandSpace.</a:t>
            </a:r>
            <a:endParaRPr sz="1200">
              <a:solidFill>
                <a:schemeClr val="dk1"/>
              </a:solidFill>
            </a:endParaRPr>
          </a:p>
          <a:p>
            <a:pPr indent="0" lvl="0" marL="0" rtl="0" algn="l">
              <a:spcBef>
                <a:spcPts val="1200"/>
              </a:spcBef>
              <a:spcAft>
                <a:spcPts val="0"/>
              </a:spcAft>
              <a:buNone/>
            </a:pPr>
            <a:r>
              <a:t/>
            </a:r>
            <a:endParaRPr sz="9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a3129aa103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a3129aa10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lang="en" sz="800">
                <a:solidFill>
                  <a:srgbClr val="33302E"/>
                </a:solidFill>
                <a:highlight>
                  <a:srgbClr val="FFF1E5"/>
                </a:highlight>
                <a:latin typeface="Georgia"/>
                <a:ea typeface="Georgia"/>
                <a:cs typeface="Georgia"/>
                <a:sym typeface="Georgia"/>
              </a:rPr>
              <a:t>“Until the Chinese government can hand out contracts to private space companies like Nasa does, all the announced government support policies are just talk,” Mr Li said.</a:t>
            </a:r>
            <a:endParaRPr sz="800">
              <a:solidFill>
                <a:schemeClr val="dk1"/>
              </a:solidFill>
            </a:endParaRPr>
          </a:p>
          <a:p>
            <a:pPr indent="0" lvl="0" marL="0" rtl="0" algn="just">
              <a:spcBef>
                <a:spcPts val="1200"/>
              </a:spcBef>
              <a:spcAft>
                <a:spcPts val="0"/>
              </a:spcAft>
              <a:buNone/>
            </a:pPr>
            <a:r>
              <a:rPr lang="en" sz="800">
                <a:solidFill>
                  <a:schemeClr val="dk1"/>
                </a:solidFill>
              </a:rPr>
              <a:t>Shu Chang, worked in the CASC space investment fund (航天科技集</a:t>
            </a:r>
            <a:r>
              <a:rPr lang="en" sz="800">
                <a:solidFill>
                  <a:schemeClr val="dk1"/>
                </a:solidFill>
                <a:latin typeface="SimSun"/>
                <a:ea typeface="SimSun"/>
                <a:cs typeface="SimSun"/>
                <a:sym typeface="SimSun"/>
              </a:rPr>
              <a:t>团航天产业基</a:t>
            </a:r>
            <a:r>
              <a:rPr lang="en" sz="800">
                <a:solidFill>
                  <a:schemeClr val="dk1"/>
                </a:solidFill>
              </a:rPr>
              <a:t>) and as a vice president in strategic investment at Legend Capital (</a:t>
            </a:r>
            <a:r>
              <a:rPr lang="en" sz="800">
                <a:solidFill>
                  <a:schemeClr val="dk1"/>
                </a:solidFill>
                <a:latin typeface="SimSun"/>
                <a:ea typeface="SimSun"/>
                <a:cs typeface="SimSun"/>
                <a:sym typeface="SimSun"/>
              </a:rPr>
              <a:t>联想控股投资</a:t>
            </a:r>
            <a:r>
              <a:rPr lang="en" sz="800">
                <a:solidFill>
                  <a:schemeClr val="dk1"/>
                </a:solidFill>
              </a:rPr>
              <a:t>) prior to starting a space company. Following the 2014 policy change, Chang decided to found OneSpace after being unable to identify any space companies he thought would be strong investments (Goh 2018).</a:t>
            </a:r>
            <a:endParaRPr sz="800">
              <a:solidFill>
                <a:srgbClr val="33302E"/>
              </a:solidFill>
              <a:highlight>
                <a:srgbClr val="FFF1E5"/>
              </a:highlight>
              <a:latin typeface="Georgia"/>
              <a:ea typeface="Georgia"/>
              <a:cs typeface="Georgia"/>
              <a:sym typeface="Georgia"/>
            </a:endParaRPr>
          </a:p>
          <a:p>
            <a:pPr indent="0" lvl="0" marL="0" rtl="0" algn="just">
              <a:lnSpc>
                <a:spcPct val="115000"/>
              </a:lnSpc>
              <a:spcBef>
                <a:spcPts val="1200"/>
              </a:spcBef>
              <a:spcAft>
                <a:spcPts val="0"/>
              </a:spcAft>
              <a:buNone/>
            </a:pPr>
            <a:r>
              <a:rPr lang="en" sz="800">
                <a:solidFill>
                  <a:schemeClr val="dk1"/>
                </a:solidFill>
              </a:rPr>
              <a:t>Several companies noted that one strength of China’s space sector is that its workforce is relatively young compared to its Western counterparts. One subject matter expert observed that at international space conferences or business meetings, the average age of the Americans appears to be 50 or older, while those from China are in their 30s. The consensus among our interviewees was that because commercial space is such a nascent sector, it needs young, innovative thinkers who are willing to work long hours and embrace the start-up culture. One employee of a state-backed company with whom we spoke stated that his company hires young talent as part of its strategy because (he felt) older generations may not be as suited to thinking creatively as those who are younger.</a:t>
            </a:r>
            <a:endParaRPr sz="800">
              <a:solidFill>
                <a:schemeClr val="dk1"/>
              </a:solidFill>
            </a:endParaRPr>
          </a:p>
          <a:p>
            <a:pPr indent="0" lvl="0" marL="0" rtl="0" algn="just">
              <a:lnSpc>
                <a:spcPct val="115000"/>
              </a:lnSpc>
              <a:spcBef>
                <a:spcPts val="1200"/>
              </a:spcBef>
              <a:spcAft>
                <a:spcPts val="0"/>
              </a:spcAft>
              <a:buNone/>
            </a:pPr>
            <a:r>
              <a:rPr lang="en" sz="800">
                <a:solidFill>
                  <a:schemeClr val="dk1"/>
                </a:solidFill>
              </a:rPr>
              <a:t>Interviewees also noted that many Chinese space companies (and China at large) had a 9-9-6 work culture where employees work long work days (9-9-6 refers to a work that goes from 9 am to 9 pm, 6 days a week). Some in China believe that working these long hours makes China’s commercial space sector more productive, although one could argue employees in the United States work just as hard or even harder. Such a work culture may also lead to employees burning out or quitting.</a:t>
            </a:r>
            <a:endParaRPr sz="800">
              <a:solidFill>
                <a:schemeClr val="dk1"/>
              </a:solidFill>
            </a:endParaRPr>
          </a:p>
          <a:p>
            <a:pPr indent="0" lvl="0" marL="0" rtl="0" algn="l">
              <a:lnSpc>
                <a:spcPct val="115000"/>
              </a:lnSpc>
              <a:spcBef>
                <a:spcPts val="1200"/>
              </a:spcBef>
              <a:spcAft>
                <a:spcPts val="0"/>
              </a:spcAft>
              <a:buNone/>
            </a:pPr>
            <a:r>
              <a:t/>
            </a:r>
            <a:endParaRPr sz="500">
              <a:solidFill>
                <a:schemeClr val="dk1"/>
              </a:solidFill>
            </a:endParaRPr>
          </a:p>
          <a:p>
            <a:pPr indent="0" lvl="0" marL="0" rtl="0" algn="l">
              <a:spcBef>
                <a:spcPts val="1200"/>
              </a:spcBef>
              <a:spcAft>
                <a:spcPts val="0"/>
              </a:spcAft>
              <a:buNone/>
            </a:pPr>
            <a:r>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a3129aa103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a3129aa103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solidFill>
                  <a:schemeClr val="dk1"/>
                </a:solidFill>
              </a:rPr>
              <a:t>While VC investment in Chinese commercial space companies is growing, VC levels in China could be up to two orders of magnitude lower as compared with VC investment in the United States (Figure 9).</a:t>
            </a:r>
            <a:endParaRPr sz="800">
              <a:solidFill>
                <a:schemeClr val="dk1"/>
              </a:solidFill>
            </a:endParaRPr>
          </a:p>
          <a:p>
            <a:pPr indent="0" lvl="0" marL="0" rtl="0" algn="l">
              <a:spcBef>
                <a:spcPts val="1200"/>
              </a:spcBef>
              <a:spcAft>
                <a:spcPts val="0"/>
              </a:spcAft>
              <a:buNone/>
            </a:pPr>
            <a:r>
              <a:rPr lang="en" sz="800"/>
              <a:t>Deep pocket = shallow capital markets in China, need to attract more overseas investment… onshore / offshore bond issuances </a:t>
            </a:r>
            <a:endParaRPr sz="800"/>
          </a:p>
          <a:p>
            <a:pPr indent="0" lvl="0" marL="0" rtl="0" algn="l">
              <a:spcBef>
                <a:spcPts val="0"/>
              </a:spcBef>
              <a:spcAft>
                <a:spcPts val="0"/>
              </a:spcAft>
              <a:buNone/>
            </a:pPr>
            <a:r>
              <a:rPr lang="en" sz="800"/>
              <a:t>How to attract foreign VC capital in perception of civil-military integration </a:t>
            </a:r>
            <a:endParaRPr b="1" sz="800"/>
          </a:p>
          <a:p>
            <a:pPr indent="0" lvl="0" marL="0" rtl="0" algn="l">
              <a:lnSpc>
                <a:spcPct val="115000"/>
              </a:lnSpc>
              <a:spcBef>
                <a:spcPts val="1200"/>
              </a:spcBef>
              <a:spcAft>
                <a:spcPts val="0"/>
              </a:spcAft>
              <a:buClr>
                <a:schemeClr val="dk1"/>
              </a:buClr>
              <a:buSzPts val="1100"/>
              <a:buFont typeface="Arial"/>
              <a:buNone/>
            </a:pPr>
            <a:r>
              <a:rPr lang="en" sz="800">
                <a:solidFill>
                  <a:schemeClr val="dk1"/>
                </a:solidFill>
              </a:rPr>
              <a:t>Replicating the American experience in the creation of a venture capital market brings up the “simultaneity problem” as coined by Professor Ronald Gilson – three central inputs must be simultaneously available: (1) entrepreneurs, (2) providers of capital with the appetite for high-risk, high-return investments, and (3) specialized financial intermediaries which serve as the nexus of a set of sophisticated contracts.</a:t>
            </a:r>
            <a:endParaRPr sz="800">
              <a:solidFill>
                <a:schemeClr val="dk1"/>
              </a:solidFill>
            </a:endParaRPr>
          </a:p>
          <a:p>
            <a:pPr indent="-279400" lvl="0" marL="457200" rtl="0" algn="l">
              <a:spcBef>
                <a:spcPts val="120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Japan and India competitor space startup ecosystems growing.</a:t>
            </a:r>
            <a:endParaRPr sz="800">
              <a:solidFill>
                <a:schemeClr val="dk1"/>
              </a:solidFill>
              <a:latin typeface="EB Garamond"/>
              <a:ea typeface="EB Garamond"/>
              <a:cs typeface="EB Garamond"/>
              <a:sym typeface="EB Garamond"/>
            </a:endParaRPr>
          </a:p>
          <a:p>
            <a:pPr indent="0" lvl="0" marL="457200" rtl="0" algn="l">
              <a:spcBef>
                <a:spcPts val="0"/>
              </a:spcBef>
              <a:spcAft>
                <a:spcPts val="0"/>
              </a:spcAft>
              <a:buClr>
                <a:schemeClr val="dk1"/>
              </a:buClr>
              <a:buSzPts val="1100"/>
              <a:buFont typeface="Arial"/>
              <a:buNone/>
            </a:pPr>
            <a:r>
              <a:t/>
            </a:r>
            <a:endParaRPr sz="800">
              <a:solidFill>
                <a:schemeClr val="dk1"/>
              </a:solidFill>
              <a:latin typeface="EB Garamond"/>
              <a:ea typeface="EB Garamond"/>
              <a:cs typeface="EB Garamond"/>
              <a:sym typeface="EB Garamond"/>
            </a:endParaRPr>
          </a:p>
          <a:p>
            <a:pPr indent="-279400" lvl="0" marL="457200" rtl="0" algn="l">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Earth-Moon Space Economic Zone 2050 </a:t>
            </a:r>
            <a:endParaRPr sz="800">
              <a:solidFill>
                <a:schemeClr val="dk1"/>
              </a:solidFill>
              <a:latin typeface="EB Garamond"/>
              <a:ea typeface="EB Garamond"/>
              <a:cs typeface="EB Garamond"/>
              <a:sym typeface="EB Garamond"/>
            </a:endParaRPr>
          </a:p>
          <a:p>
            <a:pPr indent="0" lvl="0" marL="457200" rtl="0" algn="l">
              <a:spcBef>
                <a:spcPts val="0"/>
              </a:spcBef>
              <a:spcAft>
                <a:spcPts val="0"/>
              </a:spcAft>
              <a:buClr>
                <a:schemeClr val="dk1"/>
              </a:buClr>
              <a:buSzPts val="1100"/>
              <a:buFont typeface="Arial"/>
              <a:buNone/>
            </a:pPr>
            <a:r>
              <a:t/>
            </a:r>
            <a:endParaRPr sz="800">
              <a:solidFill>
                <a:schemeClr val="dk1"/>
              </a:solidFill>
              <a:latin typeface="EB Garamond"/>
              <a:ea typeface="EB Garamond"/>
              <a:cs typeface="EB Garamond"/>
              <a:sym typeface="EB Garamond"/>
            </a:endParaRPr>
          </a:p>
          <a:p>
            <a:pPr indent="-279400" lvl="0" marL="457200" rtl="0" algn="l">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Deep Earth, Deep Sea, Deep Space - Deep Pocket - too many directions at once?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a3129aa103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a3129aa103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b962886d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b962886d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b962886da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b962886d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065755af5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065755af5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9b962886da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9b962886da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ad2778b55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ad2778b55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700">
                <a:solidFill>
                  <a:schemeClr val="dk1"/>
                </a:solidFill>
              </a:rPr>
              <a:t>In general, these companies have existed since 2014 and have business plans similar to those of other New Space companies in the West. The largest of these companies have over $100 million in VC funding and several hundred employees; the smallest are still PowerPoint companies with little funding and few employees, but big goals.</a:t>
            </a:r>
            <a:endParaRPr sz="700">
              <a:solidFill>
                <a:schemeClr val="dk1"/>
              </a:solidFill>
            </a:endParaRPr>
          </a:p>
          <a:p>
            <a:pPr indent="0" lvl="0" marL="0" rtl="0" algn="l">
              <a:lnSpc>
                <a:spcPct val="115000"/>
              </a:lnSpc>
              <a:spcBef>
                <a:spcPts val="1200"/>
              </a:spcBef>
              <a:spcAft>
                <a:spcPts val="0"/>
              </a:spcAft>
              <a:buNone/>
            </a:pPr>
            <a:r>
              <a:rPr lang="en" sz="700">
                <a:solidFill>
                  <a:schemeClr val="dk1"/>
                </a:solidFill>
              </a:rPr>
              <a:t>The commercial space companies have focused on innovating on cost and leveraging second mover advantage by watching and learning from companies in the United States. </a:t>
            </a:r>
            <a:r>
              <a:rPr i="1" lang="en" sz="700">
                <a:solidFill>
                  <a:schemeClr val="dk1"/>
                </a:solidFill>
              </a:rPr>
              <a:t>Third</a:t>
            </a:r>
            <a:r>
              <a:rPr lang="en" sz="700">
                <a:solidFill>
                  <a:schemeClr val="dk1"/>
                </a:solidFill>
              </a:rPr>
              <a:t>, the companies benefit from the growing levels of private equity and VC funds in China, looking for investment opportunities outside the IT and telecommunications sectors. </a:t>
            </a:r>
            <a:r>
              <a:rPr i="1" lang="en" sz="700">
                <a:solidFill>
                  <a:schemeClr val="dk1"/>
                </a:solidFill>
              </a:rPr>
              <a:t>Lastly</a:t>
            </a:r>
            <a:r>
              <a:rPr lang="en" sz="700">
                <a:solidFill>
                  <a:schemeClr val="dk1"/>
                </a:solidFill>
              </a:rPr>
              <a:t>, U.S. and other countries’ export control regimes are viewed as, and could well be, an initial challenge that ultimately results in a positive outcome by forcing the development of indigenous supply chains as well as domestic markets.</a:t>
            </a:r>
            <a:endParaRPr sz="700">
              <a:solidFill>
                <a:schemeClr val="dk1"/>
              </a:solidFill>
            </a:endParaRPr>
          </a:p>
          <a:p>
            <a:pPr indent="0" lvl="0" marL="0" rtl="0" algn="l">
              <a:lnSpc>
                <a:spcPct val="115000"/>
              </a:lnSpc>
              <a:spcBef>
                <a:spcPts val="1200"/>
              </a:spcBef>
              <a:spcAft>
                <a:spcPts val="0"/>
              </a:spcAft>
              <a:buNone/>
            </a:pPr>
            <a:r>
              <a:rPr lang="en" sz="700">
                <a:solidFill>
                  <a:schemeClr val="dk1"/>
                </a:solidFill>
              </a:rPr>
              <a:t>Many founders of Chinese space companies spent their careers developing technologies at SOEs, CAS institutes, and universities. Starting their own companies gave them a chance to commercialize their technologies and technical knowledge. For example:</a:t>
            </a:r>
            <a:endParaRPr sz="700">
              <a:solidFill>
                <a:schemeClr val="dk1"/>
              </a:solidFill>
            </a:endParaRPr>
          </a:p>
          <a:p>
            <a:pPr indent="-273050" lvl="0" marL="457200" rtl="0" algn="l">
              <a:lnSpc>
                <a:spcPct val="115000"/>
              </a:lnSpc>
              <a:spcBef>
                <a:spcPts val="1200"/>
              </a:spcBef>
              <a:spcAft>
                <a:spcPts val="0"/>
              </a:spcAft>
              <a:buClr>
                <a:schemeClr val="dk1"/>
              </a:buClr>
              <a:buSzPts val="700"/>
              <a:buChar char="●"/>
            </a:pPr>
            <a:r>
              <a:rPr lang="en" sz="700">
                <a:solidFill>
                  <a:schemeClr val="dk1"/>
                </a:solidFill>
              </a:rPr>
              <a:t>Prior to founding MinoSpace and LandSpace, Wu Shufan had been an aerospace professor at several universities in China and Europe and a researcher at the European Space Agency.</a:t>
            </a: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lang="en" sz="700">
                <a:solidFill>
                  <a:schemeClr val="dk1"/>
                </a:solidFill>
              </a:rPr>
              <a:t>Prior to becoming the chairman of LandSpace, Wang Jian Meng (王建蒙) worked at Xichang launch center, the Beijing Launch and Control Center, then as Executive Vice President of APT Mobile Satcom Limited, a geosynchronous Earth orbit (GEO) communications satellite company.</a:t>
            </a: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lang="en" sz="700">
                <a:solidFill>
                  <a:schemeClr val="dk1"/>
                </a:solidFill>
              </a:rPr>
              <a:t>Peng Xiaobo, founder of iSpace, was the director of CALT’s R&amp;D center (Jilin University Zhuhai College 2016). He was also the head of CASC’s First Academy R&amp;D department.</a:t>
            </a:r>
            <a:endParaRPr sz="700">
              <a:solidFill>
                <a:schemeClr val="dk1"/>
              </a:solidFill>
            </a:endParaRPr>
          </a:p>
          <a:p>
            <a:pPr indent="0" lvl="0" marL="0" rtl="0" algn="l">
              <a:lnSpc>
                <a:spcPct val="115000"/>
              </a:lnSpc>
              <a:spcBef>
                <a:spcPts val="1200"/>
              </a:spcBef>
              <a:spcAft>
                <a:spcPts val="1200"/>
              </a:spcAft>
              <a:buNone/>
            </a:pPr>
            <a:r>
              <a:rPr lang="en" sz="700">
                <a:solidFill>
                  <a:schemeClr val="dk1"/>
                </a:solidFill>
              </a:rPr>
              <a:t>Some company founders, like OneSpace founder Shu Chang, worked in the CASC space investment fund (航天科技集</a:t>
            </a:r>
            <a:r>
              <a:rPr lang="en" sz="700">
                <a:solidFill>
                  <a:schemeClr val="dk1"/>
                </a:solidFill>
                <a:latin typeface="SimSun"/>
                <a:ea typeface="SimSun"/>
                <a:cs typeface="SimSun"/>
                <a:sym typeface="SimSun"/>
              </a:rPr>
              <a:t>团航天产业基</a:t>
            </a:r>
            <a:r>
              <a:rPr lang="en" sz="700">
                <a:solidFill>
                  <a:schemeClr val="dk1"/>
                </a:solidFill>
              </a:rPr>
              <a:t>) and as a vice president in strategic investment at Legend Capital (</a:t>
            </a:r>
            <a:r>
              <a:rPr lang="en" sz="700">
                <a:solidFill>
                  <a:schemeClr val="dk1"/>
                </a:solidFill>
                <a:latin typeface="SimSun"/>
                <a:ea typeface="SimSun"/>
                <a:cs typeface="SimSun"/>
                <a:sym typeface="SimSun"/>
              </a:rPr>
              <a:t>联想控股投资</a:t>
            </a:r>
            <a:r>
              <a:rPr lang="en" sz="700">
                <a:solidFill>
                  <a:schemeClr val="dk1"/>
                </a:solidFill>
              </a:rPr>
              <a:t>) prior to starting a space company. Following the 2014 policy change, Chang decided to found OneSpace after being unable to identify any space companies he thought would be strong investments (Goh 2018).</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a3129aa10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a3129aa10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highlight>
                  <a:srgbClr val="FFFFFF"/>
                </a:highlight>
                <a:latin typeface="EB Garamond"/>
                <a:ea typeface="EB Garamond"/>
                <a:cs typeface="EB Garamond"/>
                <a:sym typeface="EB Garamond"/>
              </a:rPr>
              <a:t>A</a:t>
            </a:r>
            <a:r>
              <a:rPr lang="en" sz="800">
                <a:solidFill>
                  <a:schemeClr val="dk1"/>
                </a:solidFill>
                <a:highlight>
                  <a:srgbClr val="FFFFFF"/>
                </a:highlight>
                <a:latin typeface="EB Garamond"/>
                <a:ea typeface="EB Garamond"/>
                <a:cs typeface="EB Garamond"/>
                <a:sym typeface="EB Garamond"/>
              </a:rPr>
              <a:t>ugust 2020, iSpace Series B Funding and  Landspace Series B funding jointly led by Sequoia Capital China, Country Garden Venture Capital, Matrix Partners China and Cornerstone Capital. Additional investment came from the National SME Development Fund and others.</a:t>
            </a:r>
            <a:endParaRPr sz="800">
              <a:solidFill>
                <a:schemeClr val="dk1"/>
              </a:solidFill>
              <a:highlight>
                <a:srgbClr val="FFFFFF"/>
              </a:highlight>
              <a:latin typeface="EB Garamond"/>
              <a:ea typeface="EB Garamond"/>
              <a:cs typeface="EB Garamond"/>
              <a:sym typeface="EB Garamond"/>
            </a:endParaRPr>
          </a:p>
          <a:p>
            <a:pPr indent="0" lvl="0" marL="0" rtl="0" algn="l">
              <a:spcBef>
                <a:spcPts val="0"/>
              </a:spcBef>
              <a:spcAft>
                <a:spcPts val="0"/>
              </a:spcAft>
              <a:buNone/>
            </a:pPr>
            <a:r>
              <a:t/>
            </a:r>
            <a:endParaRPr sz="800">
              <a:solidFill>
                <a:schemeClr val="dk1"/>
              </a:solidFill>
              <a:highlight>
                <a:srgbClr val="FFFFFF"/>
              </a:highlight>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highlight>
                  <a:srgbClr val="FFFFFF"/>
                </a:highlight>
                <a:latin typeface="EB Garamond"/>
                <a:ea typeface="EB Garamond"/>
                <a:cs typeface="EB Garamond"/>
                <a:sym typeface="EB Garamond"/>
              </a:rPr>
              <a:t>Keen provincial government VC </a:t>
            </a:r>
            <a:endParaRPr b="1" sz="800">
              <a:solidFill>
                <a:schemeClr val="dk1"/>
              </a:solidFill>
              <a:highlight>
                <a:srgbClr val="FFFFFF"/>
              </a:highlight>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solidFill>
                  <a:schemeClr val="dk1"/>
                </a:solidFill>
                <a:latin typeface="EB Garamond"/>
                <a:ea typeface="EB Garamond"/>
                <a:cs typeface="EB Garamond"/>
                <a:sym typeface="EB Garamond"/>
              </a:rPr>
              <a:t>While central government pronouncements “signal” government interest and guidance, most government investment and support for commercial space companies has come from provincial and local governments. </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solidFill>
                  <a:schemeClr val="dk1"/>
                </a:solidFill>
                <a:latin typeface="EB Garamond"/>
                <a:ea typeface="EB Garamond"/>
                <a:cs typeface="EB Garamond"/>
                <a:sym typeface="EB Garamond"/>
              </a:rPr>
              <a:t>Xi’an, Wuhan, Hubei  “boost aerospace industries” (Myrrhe 2018).  Some municipalities have worked to build space industry clusters, such as Jilin, which helped develop the Changguang Aerospace Information Industry Park (长光航天信息产业园). This industrial park is planned to have an annual capacity of 30 satellites and 200 drones, and will gradually form an industrial cluster that will develop and produce satellite and unmanned aerial vehicles (UAVs) for remote sensing information processing and applications. Other cities with aerospace strategies include Chongqing, Shenzhen, and Changsha.</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b="1" lang="en" sz="800">
                <a:solidFill>
                  <a:schemeClr val="dk1"/>
                </a:solidFill>
                <a:latin typeface="EB Garamond"/>
                <a:ea typeface="EB Garamond"/>
                <a:cs typeface="EB Garamond"/>
                <a:sym typeface="EB Garamond"/>
              </a:rPr>
              <a:t>Guidance Funds </a:t>
            </a:r>
            <a:endParaRPr b="1"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latin typeface="EB Garamond"/>
                <a:ea typeface="EB Garamond"/>
                <a:cs typeface="EB Garamond"/>
                <a:sym typeface="EB Garamond"/>
              </a:rPr>
              <a:t>China Aerospace Science and Technology Corporation - </a:t>
            </a:r>
            <a:r>
              <a:rPr lang="en" sz="800">
                <a:solidFill>
                  <a:schemeClr val="dk1"/>
                </a:solidFill>
                <a:latin typeface="EB Garamond"/>
                <a:ea typeface="EB Garamond"/>
                <a:cs typeface="EB Garamond"/>
                <a:sym typeface="EB Garamond"/>
              </a:rPr>
              <a:t>CASC, along with several Chinese banks, established the 150 billion RMB (approximately $22 billion) Guochuang Investment Guidance Fund (国创投资引导基金, short for “national innovation fund”) to foster developing industries, support civil-military integration, and help SOEs to become more innovative (Chen 2017). Like other funds established by SOEs, this fund targets SOE subsidiaries. </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b="1" lang="en" sz="800">
                <a:solidFill>
                  <a:schemeClr val="dk1"/>
                </a:solidFill>
                <a:latin typeface="EB Garamond"/>
                <a:ea typeface="EB Garamond"/>
                <a:cs typeface="EB Garamond"/>
                <a:sym typeface="EB Garamond"/>
              </a:rPr>
              <a:t>Spin-off-spin-in</a:t>
            </a:r>
            <a:r>
              <a:rPr lang="en" sz="800">
                <a:solidFill>
                  <a:schemeClr val="dk1"/>
                </a:solidFill>
                <a:latin typeface="EB Garamond"/>
                <a:ea typeface="EB Garamond"/>
                <a:cs typeface="EB Garamond"/>
                <a:sym typeface="EB Garamond"/>
              </a:rPr>
              <a:t> </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latin typeface="EB Garamond"/>
                <a:ea typeface="EB Garamond"/>
                <a:cs typeface="EB Garamond"/>
                <a:sym typeface="EB Garamond"/>
              </a:rPr>
              <a:t>  Spin-offs have been found to be better at diffusing ideas than transfers of intellectual property (IP). We identified the following reasons why SOEs have been amenable to sharing or transferring technologies:</a:t>
            </a:r>
            <a:endParaRPr sz="800">
              <a:latin typeface="EB Garamond"/>
              <a:ea typeface="EB Garamond"/>
              <a:cs typeface="EB Garamond"/>
              <a:sym typeface="EB Garamond"/>
            </a:endParaRPr>
          </a:p>
          <a:p>
            <a:pPr indent="-279400" lvl="0" marL="457200" rtl="0" algn="l">
              <a:lnSpc>
                <a:spcPct val="115000"/>
              </a:lnSpc>
              <a:spcBef>
                <a:spcPts val="1200"/>
              </a:spcBef>
              <a:spcAft>
                <a:spcPts val="0"/>
              </a:spcAft>
              <a:buClr>
                <a:srgbClr val="000000"/>
              </a:buClr>
              <a:buSzPts val="800"/>
              <a:buFont typeface="EB Garamond"/>
              <a:buChar char="●"/>
            </a:pPr>
            <a:r>
              <a:rPr lang="en" sz="800">
                <a:latin typeface="EB Garamond"/>
                <a:ea typeface="EB Garamond"/>
                <a:cs typeface="EB Garamond"/>
                <a:sym typeface="EB Garamond"/>
              </a:rPr>
              <a:t>To access open and shared space launch sites and aerospace measurement and control systems</a:t>
            </a:r>
            <a:endParaRPr sz="800">
              <a:latin typeface="EB Garamond"/>
              <a:ea typeface="EB Garamond"/>
              <a:cs typeface="EB Garamond"/>
              <a:sym typeface="EB Garamond"/>
            </a:endParaRPr>
          </a:p>
          <a:p>
            <a:pPr indent="-279400" lvl="0" marL="457200" rtl="0" algn="l">
              <a:lnSpc>
                <a:spcPct val="115000"/>
              </a:lnSpc>
              <a:spcBef>
                <a:spcPts val="0"/>
              </a:spcBef>
              <a:spcAft>
                <a:spcPts val="0"/>
              </a:spcAft>
              <a:buClr>
                <a:srgbClr val="000000"/>
              </a:buClr>
              <a:buSzPts val="800"/>
              <a:buFont typeface="EB Garamond"/>
              <a:buChar char="●"/>
            </a:pPr>
            <a:r>
              <a:rPr lang="en" sz="800">
                <a:latin typeface="EB Garamond"/>
                <a:ea typeface="EB Garamond"/>
                <a:cs typeface="EB Garamond"/>
                <a:sym typeface="EB Garamond"/>
              </a:rPr>
              <a:t>To share support infrastructure such as testing facilities</a:t>
            </a:r>
            <a:endParaRPr sz="800">
              <a:latin typeface="EB Garamond"/>
              <a:ea typeface="EB Garamond"/>
              <a:cs typeface="EB Garamond"/>
              <a:sym typeface="EB Garamond"/>
            </a:endParaRPr>
          </a:p>
          <a:p>
            <a:pPr indent="-279400" lvl="0" marL="457200" rtl="0" algn="l">
              <a:lnSpc>
                <a:spcPct val="115000"/>
              </a:lnSpc>
              <a:spcBef>
                <a:spcPts val="0"/>
              </a:spcBef>
              <a:spcAft>
                <a:spcPts val="0"/>
              </a:spcAft>
              <a:buClr>
                <a:srgbClr val="000000"/>
              </a:buClr>
              <a:buSzPts val="800"/>
              <a:buFont typeface="EB Garamond"/>
              <a:buChar char="●"/>
            </a:pPr>
            <a:r>
              <a:rPr lang="en" sz="800">
                <a:latin typeface="EB Garamond"/>
                <a:ea typeface="EB Garamond"/>
                <a:cs typeface="EB Garamond"/>
                <a:sym typeface="EB Garamond"/>
              </a:rPr>
              <a:t>To assist in the construction of research clusters</a:t>
            </a:r>
            <a:endParaRPr sz="800">
              <a:latin typeface="EB Garamond"/>
              <a:ea typeface="EB Garamond"/>
              <a:cs typeface="EB Garamond"/>
              <a:sym typeface="EB Garamond"/>
            </a:endParaRPr>
          </a:p>
          <a:p>
            <a:pPr indent="-279400" lvl="0" marL="457200" rtl="0" algn="l">
              <a:lnSpc>
                <a:spcPct val="115000"/>
              </a:lnSpc>
              <a:spcBef>
                <a:spcPts val="0"/>
              </a:spcBef>
              <a:spcAft>
                <a:spcPts val="0"/>
              </a:spcAft>
              <a:buClr>
                <a:srgbClr val="000000"/>
              </a:buClr>
              <a:buSzPts val="800"/>
              <a:buFont typeface="EB Garamond"/>
              <a:buChar char="●"/>
            </a:pPr>
            <a:r>
              <a:rPr lang="en" sz="800">
                <a:latin typeface="EB Garamond"/>
                <a:ea typeface="EB Garamond"/>
                <a:cs typeface="EB Garamond"/>
                <a:sym typeface="EB Garamond"/>
              </a:rPr>
              <a:t>To increase competition among suppliers and system integrators to reduce prices</a:t>
            </a:r>
            <a:endParaRPr sz="800">
              <a:latin typeface="EB Garamond"/>
              <a:ea typeface="EB Garamond"/>
              <a:cs typeface="EB Garamond"/>
              <a:sym typeface="EB Garamond"/>
            </a:endParaRPr>
          </a:p>
          <a:p>
            <a:pPr indent="-279400" lvl="0" marL="457200" rtl="0" algn="l">
              <a:lnSpc>
                <a:spcPct val="115000"/>
              </a:lnSpc>
              <a:spcBef>
                <a:spcPts val="0"/>
              </a:spcBef>
              <a:spcAft>
                <a:spcPts val="0"/>
              </a:spcAft>
              <a:buClr>
                <a:srgbClr val="000000"/>
              </a:buClr>
              <a:buSzPts val="800"/>
              <a:buFont typeface="EB Garamond"/>
              <a:buChar char="●"/>
            </a:pPr>
            <a:r>
              <a:rPr lang="en" sz="800">
                <a:latin typeface="EB Garamond"/>
                <a:ea typeface="EB Garamond"/>
                <a:cs typeface="EB Garamond"/>
                <a:sym typeface="EB Garamond"/>
              </a:rPr>
              <a:t>To promote the transfer of military dual-use technologies to civilian industries</a:t>
            </a:r>
            <a:endParaRPr sz="800">
              <a:latin typeface="EB Garamond"/>
              <a:ea typeface="EB Garamond"/>
              <a:cs typeface="EB Garamond"/>
              <a:sym typeface="EB Garamond"/>
            </a:endParaRPr>
          </a:p>
          <a:p>
            <a:pPr indent="-279400" lvl="0" marL="457200" rtl="0" algn="l">
              <a:lnSpc>
                <a:spcPct val="115000"/>
              </a:lnSpc>
              <a:spcBef>
                <a:spcPts val="0"/>
              </a:spcBef>
              <a:spcAft>
                <a:spcPts val="0"/>
              </a:spcAft>
              <a:buClr>
                <a:srgbClr val="000000"/>
              </a:buClr>
              <a:buSzPts val="800"/>
              <a:buFont typeface="EB Garamond"/>
              <a:buChar char="●"/>
            </a:pPr>
            <a:r>
              <a:rPr lang="en" sz="800">
                <a:latin typeface="EB Garamond"/>
                <a:ea typeface="EB Garamond"/>
                <a:cs typeface="EB Garamond"/>
                <a:sym typeface="EB Garamond"/>
              </a:rPr>
              <a:t>To actively guide the development of satellites and application industries to promote application service innovations and scale applications</a:t>
            </a:r>
            <a:endParaRPr sz="800">
              <a:latin typeface="EB Garamond"/>
              <a:ea typeface="EB Garamond"/>
              <a:cs typeface="EB Garamond"/>
              <a:sym typeface="EB Garamond"/>
            </a:endParaRPr>
          </a:p>
          <a:p>
            <a:pPr indent="0" lvl="0" marL="0" rtl="0" algn="l">
              <a:lnSpc>
                <a:spcPct val="115000"/>
              </a:lnSpc>
              <a:spcBef>
                <a:spcPts val="1200"/>
              </a:spcBef>
              <a:spcAft>
                <a:spcPts val="1200"/>
              </a:spcAft>
              <a:buNone/>
            </a:pPr>
            <a:r>
              <a:rPr lang="en" sz="800">
                <a:latin typeface="EB Garamond"/>
                <a:ea typeface="EB Garamond"/>
                <a:cs typeface="EB Garamond"/>
                <a:sym typeface="EB Garamond"/>
              </a:rPr>
              <a:t>It is expected that spin-in commercial developments would be streamlined with policies such as CMI, which has encouraged both the spin-off of dual-use technologies and excess military goods production capacity to civilian markets (军转民), and the spin-in of technologies developed by the commercial sector and the increased participation of commercial enterprise in defense development and production (民参军) (Laskai 2019). </a:t>
            </a:r>
            <a:r>
              <a:rPr lang="en" sz="800">
                <a:solidFill>
                  <a:schemeClr val="dk1"/>
                </a:solidFill>
                <a:latin typeface="EB Garamond"/>
                <a:ea typeface="EB Garamond"/>
                <a:cs typeface="EB Garamond"/>
                <a:sym typeface="EB Garamond"/>
              </a:rPr>
              <a:t>It is expected that spin-in commercial developments would be streamlined with policies such as CMI, which has encouraged both the spin-off of dual-use technologies and excess military goods production capacity to civilian markets (军转民), and the spin-in of technologies developed by the commercial sector and the increased participation of commercial enterprise in defense development and production (民参军) (Laskai 2019). </a:t>
            </a:r>
            <a:endParaRPr sz="600">
              <a:latin typeface="EB Garamond"/>
              <a:ea typeface="EB Garamond"/>
              <a:cs typeface="EB Garamond"/>
              <a:sym typeface="EB Garamo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ad2778b55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ad2778b55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800">
                <a:solidFill>
                  <a:schemeClr val="dk1"/>
                </a:solidFill>
                <a:latin typeface="EB Garamond"/>
                <a:ea typeface="EB Garamond"/>
                <a:cs typeface="EB Garamond"/>
                <a:sym typeface="EB Garamond"/>
              </a:rPr>
              <a:t>‘I think Chinese companies are at right now is where Space X were around 2010. They still need a good five to seven years to catch up...But one advantage they have is they know what mistakes not to make after Space X made them. </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lang="en" sz="800">
                <a:solidFill>
                  <a:schemeClr val="dk1"/>
                </a:solidFill>
                <a:latin typeface="EB Garamond"/>
                <a:ea typeface="EB Garamond"/>
                <a:cs typeface="EB Garamond"/>
                <a:sym typeface="EB Garamond"/>
              </a:rPr>
              <a:t>According to Wu Shufan, the founder of satellite-manufacturing start-up MinoSpace “Chinese economic growth has been so fast and in the past two years space has gotten into what we call the ‘wind window’. ... And if you are in the wind window, even a pig can fly” (de Selding 2019).</a:t>
            </a:r>
            <a:endParaRPr sz="800">
              <a:solidFill>
                <a:srgbClr val="33302E"/>
              </a:solidFill>
              <a:highlight>
                <a:srgbClr val="FFF1E5"/>
              </a:highlight>
              <a:latin typeface="EB Garamond"/>
              <a:ea typeface="EB Garamond"/>
              <a:cs typeface="EB Garamond"/>
              <a:sym typeface="EB Garamond"/>
            </a:endParaRPr>
          </a:p>
          <a:p>
            <a:pPr indent="0" lvl="0" marL="0" rtl="0" algn="l">
              <a:lnSpc>
                <a:spcPct val="115000"/>
              </a:lnSpc>
              <a:spcBef>
                <a:spcPts val="1200"/>
              </a:spcBef>
              <a:spcAft>
                <a:spcPts val="0"/>
              </a:spcAft>
              <a:buNone/>
            </a:pPr>
            <a:r>
              <a:rPr lang="en" sz="1200">
                <a:solidFill>
                  <a:schemeClr val="dk1"/>
                </a:solidFill>
              </a:rPr>
              <a:t>Are companies announcing funding rounds on a 6 month to 1-year timeline or updating their investors in their government records frequently? Companies discussed that their funding rounds were shorter than that of American companies, meaning that more frequent rounds of funding would indicate they are meeting milestones set by investors.</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Chinese VC firms are funding commercial space companies because they see Western VC firms investing in this sector. An employee of one company whom STPI interviewed stated that “VC funders in China are all relatively young. They don’t have the experience or wisdom to figure out what to fund so a lot are looking to the U.S. to see what [Western] VCs are funding in the U.S. and then they fund similar projects in China. For commercial space, Chinese VCs see that companies like SpaceX has received a lot of VC funding and they feel comfortable with investing in similar things in China.”</a:t>
            </a:r>
            <a:endParaRPr sz="8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rPr lang="en" sz="1200">
                <a:solidFill>
                  <a:schemeClr val="dk1"/>
                </a:solidFill>
              </a:rPr>
              <a:t>Throughout research for this report, STPI observed a notable change in community views of VC. In September 2018, at a commercial space conference in Wuhan, many presenters mentioned “winter of capital,” referring to the inability of many space companies to attract VC, in an apparent sharp departure from preceding years. In interviews conducted in March 2019, when asked about this trend, company representatives stated that during the first half of 2018, VC firms had been hesitant to invest, but since that time companies with strong business plans have been able to attract VC. Chinese venture capitalists and reports on VC in China have noted that funding has begun to concentrate around a few categories such as launch (Future Aerospace Research Institute 2019a; Zhou 2018). This suggests that although VC may have initially saturated the market when private investment in space was first allowed, VC firms have since become more cautious when investing in space companies, and are conducting more due diligence on companies’ market prospects.</a:t>
            </a:r>
            <a:endParaRPr sz="8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sz="1350">
              <a:solidFill>
                <a:srgbClr val="33302E"/>
              </a:solidFill>
              <a:highlight>
                <a:srgbClr val="FFF1E5"/>
              </a:highlight>
              <a:latin typeface="Georgia"/>
              <a:ea typeface="Georgia"/>
              <a:cs typeface="Georgia"/>
              <a:sym typeface="Georg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ad2778b55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ad2778b55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17800" y="3599200"/>
            <a:ext cx="5177700" cy="717900"/>
          </a:xfrm>
          <a:prstGeom prst="rect">
            <a:avLst/>
          </a:prstGeom>
          <a:solidFill>
            <a:srgbClr val="FFDE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 name="Google Shape;10;p2"/>
          <p:cNvGrpSpPr/>
          <p:nvPr/>
        </p:nvGrpSpPr>
        <p:grpSpPr>
          <a:xfrm>
            <a:off x="471488" y="390518"/>
            <a:ext cx="8201025" cy="4752882"/>
            <a:chOff x="495300" y="390525"/>
            <a:chExt cx="8201025" cy="4990950"/>
          </a:xfrm>
        </p:grpSpPr>
        <p:grpSp>
          <p:nvGrpSpPr>
            <p:cNvPr id="11" name="Google Shape;11;p2"/>
            <p:cNvGrpSpPr/>
            <p:nvPr/>
          </p:nvGrpSpPr>
          <p:grpSpPr>
            <a:xfrm>
              <a:off x="495300" y="390525"/>
              <a:ext cx="8201025" cy="4105275"/>
              <a:chOff x="495300" y="542925"/>
              <a:chExt cx="8201025" cy="4105275"/>
            </a:xfrm>
          </p:grpSpPr>
          <p:sp>
            <p:nvSpPr>
              <p:cNvPr id="12" name="Google Shape;12;p2"/>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3" name="Google Shape;13;p2"/>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4" name="Google Shape;14;p2"/>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
        <p:nvSpPr>
          <p:cNvPr id="15" name="Google Shape;15;p2"/>
          <p:cNvSpPr txBox="1"/>
          <p:nvPr>
            <p:ph type="ctrTitle"/>
          </p:nvPr>
        </p:nvSpPr>
        <p:spPr>
          <a:xfrm>
            <a:off x="789425" y="1292519"/>
            <a:ext cx="4342500" cy="2223300"/>
          </a:xfrm>
          <a:prstGeom prst="rect">
            <a:avLst/>
          </a:prstGeom>
        </p:spPr>
        <p:txBody>
          <a:bodyPr anchorCtr="0" anchor="b" bIns="91425" lIns="91425" spcFirstLastPara="1" rIns="91425" wrap="square" tIns="91425">
            <a:noAutofit/>
          </a:bodyPr>
          <a:lstStyle>
            <a:lvl1pPr lvl="0">
              <a:spcBef>
                <a:spcPts val="0"/>
              </a:spcBef>
              <a:spcAft>
                <a:spcPts val="0"/>
              </a:spcAft>
              <a:buSzPts val="5200"/>
              <a:buNone/>
              <a:defRPr b="1" sz="7000">
                <a:solidFill>
                  <a:schemeClr val="lt1"/>
                </a:solidFill>
                <a:latin typeface="Alata"/>
                <a:ea typeface="Alata"/>
                <a:cs typeface="Alata"/>
                <a:sym typeface="Ala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789425" y="3643693"/>
            <a:ext cx="3096900" cy="6219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800"/>
              <a:buFont typeface="Chivo"/>
              <a:buNone/>
              <a:defRPr>
                <a:solidFill>
                  <a:srgbClr val="040B13"/>
                </a:solidFill>
                <a:latin typeface="Chivo"/>
                <a:ea typeface="Chivo"/>
                <a:cs typeface="Chivo"/>
                <a:sym typeface="Chiv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2" name="Shape 82"/>
        <p:cNvGrpSpPr/>
        <p:nvPr/>
      </p:nvGrpSpPr>
      <p:grpSpPr>
        <a:xfrm>
          <a:off x="0" y="0"/>
          <a:ext cx="0" cy="0"/>
          <a:chOff x="0" y="0"/>
          <a:chExt cx="0" cy="0"/>
        </a:xfrm>
      </p:grpSpPr>
      <p:pic>
        <p:nvPicPr>
          <p:cNvPr id="83" name="Google Shape;83;p11"/>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84" name="Google Shape;84;p11"/>
          <p:cNvSpPr/>
          <p:nvPr/>
        </p:nvSpPr>
        <p:spPr>
          <a:xfrm>
            <a:off x="0" y="31623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11"/>
          <p:cNvGrpSpPr/>
          <p:nvPr/>
        </p:nvGrpSpPr>
        <p:grpSpPr>
          <a:xfrm>
            <a:off x="471488" y="390518"/>
            <a:ext cx="8201025" cy="4752882"/>
            <a:chOff x="495300" y="390525"/>
            <a:chExt cx="8201025" cy="4990950"/>
          </a:xfrm>
        </p:grpSpPr>
        <p:grpSp>
          <p:nvGrpSpPr>
            <p:cNvPr id="86" name="Google Shape;86;p11"/>
            <p:cNvGrpSpPr/>
            <p:nvPr/>
          </p:nvGrpSpPr>
          <p:grpSpPr>
            <a:xfrm>
              <a:off x="495300" y="390525"/>
              <a:ext cx="8201025" cy="4105275"/>
              <a:chOff x="495300" y="542925"/>
              <a:chExt cx="8201025" cy="4105275"/>
            </a:xfrm>
          </p:grpSpPr>
          <p:sp>
            <p:nvSpPr>
              <p:cNvPr id="87" name="Google Shape;87;p11"/>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88" name="Google Shape;88;p11"/>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89" name="Google Shape;89;p11"/>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
        <p:nvSpPr>
          <p:cNvPr id="90" name="Google Shape;90;p11"/>
          <p:cNvSpPr txBox="1"/>
          <p:nvPr>
            <p:ph hasCustomPrompt="1" type="title"/>
          </p:nvPr>
        </p:nvSpPr>
        <p:spPr>
          <a:xfrm>
            <a:off x="713225" y="1106125"/>
            <a:ext cx="7717500" cy="1963500"/>
          </a:xfrm>
          <a:prstGeom prst="rect">
            <a:avLst/>
          </a:prstGeom>
        </p:spPr>
        <p:txBody>
          <a:bodyPr anchorCtr="0" anchor="b" bIns="91425" lIns="91425" spcFirstLastPara="1" rIns="91425" wrap="square" tIns="91425">
            <a:noAutofit/>
          </a:bodyPr>
          <a:lstStyle>
            <a:lvl1pPr lvl="0" algn="r">
              <a:spcBef>
                <a:spcPts val="0"/>
              </a:spcBef>
              <a:spcAft>
                <a:spcPts val="0"/>
              </a:spcAft>
              <a:buSzPts val="12000"/>
              <a:buNone/>
              <a:defRPr sz="89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11"/>
          <p:cNvSpPr txBox="1"/>
          <p:nvPr>
            <p:ph idx="1" type="body"/>
          </p:nvPr>
        </p:nvSpPr>
        <p:spPr>
          <a:xfrm>
            <a:off x="713225" y="3161750"/>
            <a:ext cx="5773500" cy="5415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a:solidFill>
                  <a:schemeClr val="accent1"/>
                </a:solidFill>
              </a:defRPr>
            </a:lvl1pPr>
            <a:lvl2pPr indent="-317500" lvl="1" marL="914400" algn="ctr">
              <a:spcBef>
                <a:spcPts val="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
    <p:spTree>
      <p:nvGrpSpPr>
        <p:cNvPr id="93" name="Shape 93"/>
        <p:cNvGrpSpPr/>
        <p:nvPr/>
      </p:nvGrpSpPr>
      <p:grpSpPr>
        <a:xfrm>
          <a:off x="0" y="0"/>
          <a:ext cx="0" cy="0"/>
          <a:chOff x="0" y="0"/>
          <a:chExt cx="0" cy="0"/>
        </a:xfrm>
      </p:grpSpPr>
      <p:pic>
        <p:nvPicPr>
          <p:cNvPr id="94" name="Google Shape;94;p13"/>
          <p:cNvPicPr preferRelativeResize="0"/>
          <p:nvPr/>
        </p:nvPicPr>
        <p:blipFill rotWithShape="1">
          <a:blip r:embed="rId2">
            <a:alphaModFix amt="35000"/>
          </a:blip>
          <a:srcRect b="0" l="0" r="0" t="0"/>
          <a:stretch/>
        </p:blipFill>
        <p:spPr>
          <a:xfrm>
            <a:off x="-1" y="25"/>
            <a:ext cx="9144000" cy="5143443"/>
          </a:xfrm>
          <a:prstGeom prst="rect">
            <a:avLst/>
          </a:prstGeom>
          <a:noFill/>
          <a:ln>
            <a:noFill/>
          </a:ln>
        </p:spPr>
      </p:pic>
      <p:sp>
        <p:nvSpPr>
          <p:cNvPr id="95" name="Google Shape;95;p13"/>
          <p:cNvSpPr txBox="1"/>
          <p:nvPr>
            <p:ph type="ctrTitle"/>
          </p:nvPr>
        </p:nvSpPr>
        <p:spPr>
          <a:xfrm>
            <a:off x="658699" y="2486300"/>
            <a:ext cx="1892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1200"/>
              <a:buNone/>
              <a:defRPr b="1" sz="1800">
                <a:solidFill>
                  <a:srgbClr val="FFCE00"/>
                </a:solidFill>
              </a:defRPr>
            </a:lvl1pPr>
            <a:lvl2pPr lvl="1" rtl="0" algn="ctr">
              <a:spcBef>
                <a:spcPts val="0"/>
              </a:spcBef>
              <a:spcAft>
                <a:spcPts val="0"/>
              </a:spcAft>
              <a:buClr>
                <a:srgbClr val="FFFFFF"/>
              </a:buClr>
              <a:buSzPts val="1200"/>
              <a:buNone/>
              <a:defRPr b="1" sz="1200">
                <a:solidFill>
                  <a:srgbClr val="FFFFFF"/>
                </a:solidFill>
              </a:defRPr>
            </a:lvl2pPr>
            <a:lvl3pPr lvl="2" rtl="0" algn="ctr">
              <a:spcBef>
                <a:spcPts val="0"/>
              </a:spcBef>
              <a:spcAft>
                <a:spcPts val="0"/>
              </a:spcAft>
              <a:buClr>
                <a:srgbClr val="FFFFFF"/>
              </a:buClr>
              <a:buSzPts val="1200"/>
              <a:buNone/>
              <a:defRPr b="1" sz="1200">
                <a:solidFill>
                  <a:srgbClr val="FFFFFF"/>
                </a:solidFill>
              </a:defRPr>
            </a:lvl3pPr>
            <a:lvl4pPr lvl="3" rtl="0" algn="ctr">
              <a:spcBef>
                <a:spcPts val="0"/>
              </a:spcBef>
              <a:spcAft>
                <a:spcPts val="0"/>
              </a:spcAft>
              <a:buClr>
                <a:srgbClr val="FFFFFF"/>
              </a:buClr>
              <a:buSzPts val="1200"/>
              <a:buNone/>
              <a:defRPr b="1" sz="1200">
                <a:solidFill>
                  <a:srgbClr val="FFFFFF"/>
                </a:solidFill>
              </a:defRPr>
            </a:lvl4pPr>
            <a:lvl5pPr lvl="4" rtl="0" algn="ctr">
              <a:spcBef>
                <a:spcPts val="0"/>
              </a:spcBef>
              <a:spcAft>
                <a:spcPts val="0"/>
              </a:spcAft>
              <a:buClr>
                <a:srgbClr val="FFFFFF"/>
              </a:buClr>
              <a:buSzPts val="1200"/>
              <a:buNone/>
              <a:defRPr b="1" sz="1200">
                <a:solidFill>
                  <a:srgbClr val="FFFFFF"/>
                </a:solidFill>
              </a:defRPr>
            </a:lvl5pPr>
            <a:lvl6pPr lvl="5" rtl="0" algn="ctr">
              <a:spcBef>
                <a:spcPts val="0"/>
              </a:spcBef>
              <a:spcAft>
                <a:spcPts val="0"/>
              </a:spcAft>
              <a:buClr>
                <a:srgbClr val="FFFFFF"/>
              </a:buClr>
              <a:buSzPts val="1200"/>
              <a:buNone/>
              <a:defRPr b="1" sz="1200">
                <a:solidFill>
                  <a:srgbClr val="FFFFFF"/>
                </a:solidFill>
              </a:defRPr>
            </a:lvl6pPr>
            <a:lvl7pPr lvl="6" rtl="0" algn="ctr">
              <a:spcBef>
                <a:spcPts val="0"/>
              </a:spcBef>
              <a:spcAft>
                <a:spcPts val="0"/>
              </a:spcAft>
              <a:buClr>
                <a:srgbClr val="FFFFFF"/>
              </a:buClr>
              <a:buSzPts val="1200"/>
              <a:buNone/>
              <a:defRPr b="1" sz="1200">
                <a:solidFill>
                  <a:srgbClr val="FFFFFF"/>
                </a:solidFill>
              </a:defRPr>
            </a:lvl7pPr>
            <a:lvl8pPr lvl="7" rtl="0" algn="ctr">
              <a:spcBef>
                <a:spcPts val="0"/>
              </a:spcBef>
              <a:spcAft>
                <a:spcPts val="0"/>
              </a:spcAft>
              <a:buClr>
                <a:srgbClr val="FFFFFF"/>
              </a:buClr>
              <a:buSzPts val="1200"/>
              <a:buNone/>
              <a:defRPr b="1" sz="1200">
                <a:solidFill>
                  <a:srgbClr val="FFFFFF"/>
                </a:solidFill>
              </a:defRPr>
            </a:lvl8pPr>
            <a:lvl9pPr lvl="8" rtl="0" algn="ctr">
              <a:spcBef>
                <a:spcPts val="0"/>
              </a:spcBef>
              <a:spcAft>
                <a:spcPts val="0"/>
              </a:spcAft>
              <a:buClr>
                <a:srgbClr val="FFFFFF"/>
              </a:buClr>
              <a:buSzPts val="1200"/>
              <a:buNone/>
              <a:defRPr b="1" sz="1200">
                <a:solidFill>
                  <a:srgbClr val="FFFFFF"/>
                </a:solidFill>
              </a:defRPr>
            </a:lvl9pPr>
          </a:lstStyle>
          <a:p/>
        </p:txBody>
      </p:sp>
      <p:sp>
        <p:nvSpPr>
          <p:cNvPr id="96" name="Google Shape;96;p13"/>
          <p:cNvSpPr txBox="1"/>
          <p:nvPr>
            <p:ph idx="1" type="subTitle"/>
          </p:nvPr>
        </p:nvSpPr>
        <p:spPr>
          <a:xfrm>
            <a:off x="720199" y="3064100"/>
            <a:ext cx="1769700" cy="861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rgbClr val="FFFFFF"/>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3"/>
          <p:cNvSpPr txBox="1"/>
          <p:nvPr>
            <p:ph hasCustomPrompt="1" idx="2" type="title"/>
          </p:nvPr>
        </p:nvSpPr>
        <p:spPr>
          <a:xfrm>
            <a:off x="1200049" y="1662788"/>
            <a:ext cx="8100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b="1" sz="3500">
                <a:solidFill>
                  <a:schemeClr val="lt1"/>
                </a:solidFill>
              </a:defRPr>
            </a:lvl1pPr>
            <a:lvl2pPr lvl="1"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2pPr>
            <a:lvl3pPr lvl="2"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3pPr>
            <a:lvl4pPr lvl="3"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4pPr>
            <a:lvl5pPr lvl="4"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5pPr>
            <a:lvl6pPr lvl="5"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6pPr>
            <a:lvl7pPr lvl="6"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7pPr>
            <a:lvl8pPr lvl="7"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8pPr>
            <a:lvl9pPr lvl="8"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9pPr>
          </a:lstStyle>
          <a:p>
            <a:r>
              <a:t>xx%</a:t>
            </a:r>
          </a:p>
        </p:txBody>
      </p:sp>
      <p:sp>
        <p:nvSpPr>
          <p:cNvPr id="98" name="Google Shape;98;p13"/>
          <p:cNvSpPr txBox="1"/>
          <p:nvPr>
            <p:ph idx="3" type="ctrTitle"/>
          </p:nvPr>
        </p:nvSpPr>
        <p:spPr>
          <a:xfrm>
            <a:off x="2636866" y="2486300"/>
            <a:ext cx="1892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1200"/>
              <a:buNone/>
              <a:defRPr b="1" sz="1800">
                <a:solidFill>
                  <a:srgbClr val="FFCE00"/>
                </a:solidFill>
              </a:defRPr>
            </a:lvl1pPr>
            <a:lvl2pPr lvl="1" rtl="0" algn="ctr">
              <a:spcBef>
                <a:spcPts val="0"/>
              </a:spcBef>
              <a:spcAft>
                <a:spcPts val="0"/>
              </a:spcAft>
              <a:buClr>
                <a:srgbClr val="FFFFFF"/>
              </a:buClr>
              <a:buSzPts val="1200"/>
              <a:buNone/>
              <a:defRPr b="1" sz="1200">
                <a:solidFill>
                  <a:srgbClr val="FFFFFF"/>
                </a:solidFill>
              </a:defRPr>
            </a:lvl2pPr>
            <a:lvl3pPr lvl="2" rtl="0" algn="ctr">
              <a:spcBef>
                <a:spcPts val="0"/>
              </a:spcBef>
              <a:spcAft>
                <a:spcPts val="0"/>
              </a:spcAft>
              <a:buClr>
                <a:srgbClr val="FFFFFF"/>
              </a:buClr>
              <a:buSzPts val="1200"/>
              <a:buNone/>
              <a:defRPr b="1" sz="1200">
                <a:solidFill>
                  <a:srgbClr val="FFFFFF"/>
                </a:solidFill>
              </a:defRPr>
            </a:lvl3pPr>
            <a:lvl4pPr lvl="3" rtl="0" algn="ctr">
              <a:spcBef>
                <a:spcPts val="0"/>
              </a:spcBef>
              <a:spcAft>
                <a:spcPts val="0"/>
              </a:spcAft>
              <a:buClr>
                <a:srgbClr val="FFFFFF"/>
              </a:buClr>
              <a:buSzPts val="1200"/>
              <a:buNone/>
              <a:defRPr b="1" sz="1200">
                <a:solidFill>
                  <a:srgbClr val="FFFFFF"/>
                </a:solidFill>
              </a:defRPr>
            </a:lvl4pPr>
            <a:lvl5pPr lvl="4" rtl="0" algn="ctr">
              <a:spcBef>
                <a:spcPts val="0"/>
              </a:spcBef>
              <a:spcAft>
                <a:spcPts val="0"/>
              </a:spcAft>
              <a:buClr>
                <a:srgbClr val="FFFFFF"/>
              </a:buClr>
              <a:buSzPts val="1200"/>
              <a:buNone/>
              <a:defRPr b="1" sz="1200">
                <a:solidFill>
                  <a:srgbClr val="FFFFFF"/>
                </a:solidFill>
              </a:defRPr>
            </a:lvl5pPr>
            <a:lvl6pPr lvl="5" rtl="0" algn="ctr">
              <a:spcBef>
                <a:spcPts val="0"/>
              </a:spcBef>
              <a:spcAft>
                <a:spcPts val="0"/>
              </a:spcAft>
              <a:buClr>
                <a:srgbClr val="FFFFFF"/>
              </a:buClr>
              <a:buSzPts val="1200"/>
              <a:buNone/>
              <a:defRPr b="1" sz="1200">
                <a:solidFill>
                  <a:srgbClr val="FFFFFF"/>
                </a:solidFill>
              </a:defRPr>
            </a:lvl6pPr>
            <a:lvl7pPr lvl="6" rtl="0" algn="ctr">
              <a:spcBef>
                <a:spcPts val="0"/>
              </a:spcBef>
              <a:spcAft>
                <a:spcPts val="0"/>
              </a:spcAft>
              <a:buClr>
                <a:srgbClr val="FFFFFF"/>
              </a:buClr>
              <a:buSzPts val="1200"/>
              <a:buNone/>
              <a:defRPr b="1" sz="1200">
                <a:solidFill>
                  <a:srgbClr val="FFFFFF"/>
                </a:solidFill>
              </a:defRPr>
            </a:lvl7pPr>
            <a:lvl8pPr lvl="7" rtl="0" algn="ctr">
              <a:spcBef>
                <a:spcPts val="0"/>
              </a:spcBef>
              <a:spcAft>
                <a:spcPts val="0"/>
              </a:spcAft>
              <a:buClr>
                <a:srgbClr val="FFFFFF"/>
              </a:buClr>
              <a:buSzPts val="1200"/>
              <a:buNone/>
              <a:defRPr b="1" sz="1200">
                <a:solidFill>
                  <a:srgbClr val="FFFFFF"/>
                </a:solidFill>
              </a:defRPr>
            </a:lvl8pPr>
            <a:lvl9pPr lvl="8" rtl="0" algn="ctr">
              <a:spcBef>
                <a:spcPts val="0"/>
              </a:spcBef>
              <a:spcAft>
                <a:spcPts val="0"/>
              </a:spcAft>
              <a:buClr>
                <a:srgbClr val="FFFFFF"/>
              </a:buClr>
              <a:buSzPts val="1200"/>
              <a:buNone/>
              <a:defRPr b="1" sz="1200">
                <a:solidFill>
                  <a:srgbClr val="FFFFFF"/>
                </a:solidFill>
              </a:defRPr>
            </a:lvl9pPr>
          </a:lstStyle>
          <a:p/>
        </p:txBody>
      </p:sp>
      <p:sp>
        <p:nvSpPr>
          <p:cNvPr id="99" name="Google Shape;99;p13"/>
          <p:cNvSpPr txBox="1"/>
          <p:nvPr>
            <p:ph idx="4" type="subTitle"/>
          </p:nvPr>
        </p:nvSpPr>
        <p:spPr>
          <a:xfrm>
            <a:off x="2694666" y="3064100"/>
            <a:ext cx="17739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00" name="Google Shape;100;p13"/>
          <p:cNvSpPr txBox="1"/>
          <p:nvPr>
            <p:ph hasCustomPrompt="1" idx="5" type="title"/>
          </p:nvPr>
        </p:nvSpPr>
        <p:spPr>
          <a:xfrm>
            <a:off x="3178016" y="1662788"/>
            <a:ext cx="8100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b="1" sz="3400">
                <a:solidFill>
                  <a:schemeClr val="lt1"/>
                </a:solidFill>
              </a:defRPr>
            </a:lvl1pPr>
            <a:lvl2pPr lvl="1"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2pPr>
            <a:lvl3pPr lvl="2"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3pPr>
            <a:lvl4pPr lvl="3"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4pPr>
            <a:lvl5pPr lvl="4"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5pPr>
            <a:lvl6pPr lvl="5"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6pPr>
            <a:lvl7pPr lvl="6"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7pPr>
            <a:lvl8pPr lvl="7"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8pPr>
            <a:lvl9pPr lvl="8"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9pPr>
          </a:lstStyle>
          <a:p>
            <a:r>
              <a:t>xx%</a:t>
            </a:r>
          </a:p>
        </p:txBody>
      </p:sp>
      <p:sp>
        <p:nvSpPr>
          <p:cNvPr id="101" name="Google Shape;101;p13"/>
          <p:cNvSpPr txBox="1"/>
          <p:nvPr>
            <p:ph idx="6" type="ctrTitle"/>
          </p:nvPr>
        </p:nvSpPr>
        <p:spPr>
          <a:xfrm>
            <a:off x="4615034" y="2486300"/>
            <a:ext cx="189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1200"/>
              <a:buNone/>
              <a:defRPr b="1" sz="1800">
                <a:solidFill>
                  <a:srgbClr val="FFCE00"/>
                </a:solidFill>
              </a:defRPr>
            </a:lvl1pPr>
            <a:lvl2pPr lvl="1" rtl="0" algn="ctr">
              <a:spcBef>
                <a:spcPts val="0"/>
              </a:spcBef>
              <a:spcAft>
                <a:spcPts val="0"/>
              </a:spcAft>
              <a:buClr>
                <a:srgbClr val="FFFFFF"/>
              </a:buClr>
              <a:buSzPts val="1200"/>
              <a:buNone/>
              <a:defRPr b="1" sz="1200">
                <a:solidFill>
                  <a:srgbClr val="FFFFFF"/>
                </a:solidFill>
              </a:defRPr>
            </a:lvl2pPr>
            <a:lvl3pPr lvl="2" rtl="0" algn="ctr">
              <a:spcBef>
                <a:spcPts val="0"/>
              </a:spcBef>
              <a:spcAft>
                <a:spcPts val="0"/>
              </a:spcAft>
              <a:buClr>
                <a:srgbClr val="FFFFFF"/>
              </a:buClr>
              <a:buSzPts val="1200"/>
              <a:buNone/>
              <a:defRPr b="1" sz="1200">
                <a:solidFill>
                  <a:srgbClr val="FFFFFF"/>
                </a:solidFill>
              </a:defRPr>
            </a:lvl3pPr>
            <a:lvl4pPr lvl="3" rtl="0" algn="ctr">
              <a:spcBef>
                <a:spcPts val="0"/>
              </a:spcBef>
              <a:spcAft>
                <a:spcPts val="0"/>
              </a:spcAft>
              <a:buClr>
                <a:srgbClr val="FFFFFF"/>
              </a:buClr>
              <a:buSzPts val="1200"/>
              <a:buNone/>
              <a:defRPr b="1" sz="1200">
                <a:solidFill>
                  <a:srgbClr val="FFFFFF"/>
                </a:solidFill>
              </a:defRPr>
            </a:lvl4pPr>
            <a:lvl5pPr lvl="4" rtl="0" algn="ctr">
              <a:spcBef>
                <a:spcPts val="0"/>
              </a:spcBef>
              <a:spcAft>
                <a:spcPts val="0"/>
              </a:spcAft>
              <a:buClr>
                <a:srgbClr val="FFFFFF"/>
              </a:buClr>
              <a:buSzPts val="1200"/>
              <a:buNone/>
              <a:defRPr b="1" sz="1200">
                <a:solidFill>
                  <a:srgbClr val="FFFFFF"/>
                </a:solidFill>
              </a:defRPr>
            </a:lvl5pPr>
            <a:lvl6pPr lvl="5" rtl="0" algn="ctr">
              <a:spcBef>
                <a:spcPts val="0"/>
              </a:spcBef>
              <a:spcAft>
                <a:spcPts val="0"/>
              </a:spcAft>
              <a:buClr>
                <a:srgbClr val="FFFFFF"/>
              </a:buClr>
              <a:buSzPts val="1200"/>
              <a:buNone/>
              <a:defRPr b="1" sz="1200">
                <a:solidFill>
                  <a:srgbClr val="FFFFFF"/>
                </a:solidFill>
              </a:defRPr>
            </a:lvl6pPr>
            <a:lvl7pPr lvl="6" rtl="0" algn="ctr">
              <a:spcBef>
                <a:spcPts val="0"/>
              </a:spcBef>
              <a:spcAft>
                <a:spcPts val="0"/>
              </a:spcAft>
              <a:buClr>
                <a:srgbClr val="FFFFFF"/>
              </a:buClr>
              <a:buSzPts val="1200"/>
              <a:buNone/>
              <a:defRPr b="1" sz="1200">
                <a:solidFill>
                  <a:srgbClr val="FFFFFF"/>
                </a:solidFill>
              </a:defRPr>
            </a:lvl7pPr>
            <a:lvl8pPr lvl="7" rtl="0" algn="ctr">
              <a:spcBef>
                <a:spcPts val="0"/>
              </a:spcBef>
              <a:spcAft>
                <a:spcPts val="0"/>
              </a:spcAft>
              <a:buClr>
                <a:srgbClr val="FFFFFF"/>
              </a:buClr>
              <a:buSzPts val="1200"/>
              <a:buNone/>
              <a:defRPr b="1" sz="1200">
                <a:solidFill>
                  <a:srgbClr val="FFFFFF"/>
                </a:solidFill>
              </a:defRPr>
            </a:lvl8pPr>
            <a:lvl9pPr lvl="8" rtl="0" algn="ctr">
              <a:spcBef>
                <a:spcPts val="0"/>
              </a:spcBef>
              <a:spcAft>
                <a:spcPts val="0"/>
              </a:spcAft>
              <a:buClr>
                <a:srgbClr val="FFFFFF"/>
              </a:buClr>
              <a:buSzPts val="1200"/>
              <a:buNone/>
              <a:defRPr b="1" sz="1200">
                <a:solidFill>
                  <a:srgbClr val="FFFFFF"/>
                </a:solidFill>
              </a:defRPr>
            </a:lvl9pPr>
          </a:lstStyle>
          <a:p/>
        </p:txBody>
      </p:sp>
      <p:sp>
        <p:nvSpPr>
          <p:cNvPr id="102" name="Google Shape;102;p13"/>
          <p:cNvSpPr txBox="1"/>
          <p:nvPr>
            <p:ph idx="7" type="subTitle"/>
          </p:nvPr>
        </p:nvSpPr>
        <p:spPr>
          <a:xfrm>
            <a:off x="4673334" y="3064100"/>
            <a:ext cx="17739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03" name="Google Shape;103;p13"/>
          <p:cNvSpPr txBox="1"/>
          <p:nvPr>
            <p:ph hasCustomPrompt="1" idx="8" type="title"/>
          </p:nvPr>
        </p:nvSpPr>
        <p:spPr>
          <a:xfrm>
            <a:off x="5155984" y="1662788"/>
            <a:ext cx="8100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b="1" sz="3500">
                <a:solidFill>
                  <a:schemeClr val="lt1"/>
                </a:solidFill>
              </a:defRPr>
            </a:lvl1pPr>
            <a:lvl2pPr lvl="1"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2pPr>
            <a:lvl3pPr lvl="2"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3pPr>
            <a:lvl4pPr lvl="3"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4pPr>
            <a:lvl5pPr lvl="4"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5pPr>
            <a:lvl6pPr lvl="5"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6pPr>
            <a:lvl7pPr lvl="6"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7pPr>
            <a:lvl8pPr lvl="7"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8pPr>
            <a:lvl9pPr lvl="8"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9pPr>
          </a:lstStyle>
          <a:p>
            <a:r>
              <a:t>xx%</a:t>
            </a:r>
          </a:p>
        </p:txBody>
      </p:sp>
      <p:sp>
        <p:nvSpPr>
          <p:cNvPr id="104" name="Google Shape;104;p13"/>
          <p:cNvSpPr txBox="1"/>
          <p:nvPr>
            <p:ph idx="9" type="ctrTitle"/>
          </p:nvPr>
        </p:nvSpPr>
        <p:spPr>
          <a:xfrm>
            <a:off x="6592601" y="2486300"/>
            <a:ext cx="1892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1200"/>
              <a:buNone/>
              <a:defRPr b="1" sz="1800">
                <a:solidFill>
                  <a:srgbClr val="FFCE00"/>
                </a:solidFill>
              </a:defRPr>
            </a:lvl1pPr>
            <a:lvl2pPr lvl="1" rtl="0" algn="ctr">
              <a:spcBef>
                <a:spcPts val="0"/>
              </a:spcBef>
              <a:spcAft>
                <a:spcPts val="0"/>
              </a:spcAft>
              <a:buClr>
                <a:srgbClr val="FFFFFF"/>
              </a:buClr>
              <a:buSzPts val="1200"/>
              <a:buNone/>
              <a:defRPr b="1" sz="1200">
                <a:solidFill>
                  <a:srgbClr val="FFFFFF"/>
                </a:solidFill>
              </a:defRPr>
            </a:lvl2pPr>
            <a:lvl3pPr lvl="2" rtl="0" algn="ctr">
              <a:spcBef>
                <a:spcPts val="0"/>
              </a:spcBef>
              <a:spcAft>
                <a:spcPts val="0"/>
              </a:spcAft>
              <a:buClr>
                <a:srgbClr val="FFFFFF"/>
              </a:buClr>
              <a:buSzPts val="1200"/>
              <a:buNone/>
              <a:defRPr b="1" sz="1200">
                <a:solidFill>
                  <a:srgbClr val="FFFFFF"/>
                </a:solidFill>
              </a:defRPr>
            </a:lvl3pPr>
            <a:lvl4pPr lvl="3" rtl="0" algn="ctr">
              <a:spcBef>
                <a:spcPts val="0"/>
              </a:spcBef>
              <a:spcAft>
                <a:spcPts val="0"/>
              </a:spcAft>
              <a:buClr>
                <a:srgbClr val="FFFFFF"/>
              </a:buClr>
              <a:buSzPts val="1200"/>
              <a:buNone/>
              <a:defRPr b="1" sz="1200">
                <a:solidFill>
                  <a:srgbClr val="FFFFFF"/>
                </a:solidFill>
              </a:defRPr>
            </a:lvl4pPr>
            <a:lvl5pPr lvl="4" rtl="0" algn="ctr">
              <a:spcBef>
                <a:spcPts val="0"/>
              </a:spcBef>
              <a:spcAft>
                <a:spcPts val="0"/>
              </a:spcAft>
              <a:buClr>
                <a:srgbClr val="FFFFFF"/>
              </a:buClr>
              <a:buSzPts val="1200"/>
              <a:buNone/>
              <a:defRPr b="1" sz="1200">
                <a:solidFill>
                  <a:srgbClr val="FFFFFF"/>
                </a:solidFill>
              </a:defRPr>
            </a:lvl5pPr>
            <a:lvl6pPr lvl="5" rtl="0" algn="ctr">
              <a:spcBef>
                <a:spcPts val="0"/>
              </a:spcBef>
              <a:spcAft>
                <a:spcPts val="0"/>
              </a:spcAft>
              <a:buClr>
                <a:srgbClr val="FFFFFF"/>
              </a:buClr>
              <a:buSzPts val="1200"/>
              <a:buNone/>
              <a:defRPr b="1" sz="1200">
                <a:solidFill>
                  <a:srgbClr val="FFFFFF"/>
                </a:solidFill>
              </a:defRPr>
            </a:lvl6pPr>
            <a:lvl7pPr lvl="6" rtl="0" algn="ctr">
              <a:spcBef>
                <a:spcPts val="0"/>
              </a:spcBef>
              <a:spcAft>
                <a:spcPts val="0"/>
              </a:spcAft>
              <a:buClr>
                <a:srgbClr val="FFFFFF"/>
              </a:buClr>
              <a:buSzPts val="1200"/>
              <a:buNone/>
              <a:defRPr b="1" sz="1200">
                <a:solidFill>
                  <a:srgbClr val="FFFFFF"/>
                </a:solidFill>
              </a:defRPr>
            </a:lvl7pPr>
            <a:lvl8pPr lvl="7" rtl="0" algn="ctr">
              <a:spcBef>
                <a:spcPts val="0"/>
              </a:spcBef>
              <a:spcAft>
                <a:spcPts val="0"/>
              </a:spcAft>
              <a:buClr>
                <a:srgbClr val="FFFFFF"/>
              </a:buClr>
              <a:buSzPts val="1200"/>
              <a:buNone/>
              <a:defRPr b="1" sz="1200">
                <a:solidFill>
                  <a:srgbClr val="FFFFFF"/>
                </a:solidFill>
              </a:defRPr>
            </a:lvl8pPr>
            <a:lvl9pPr lvl="8" rtl="0" algn="ctr">
              <a:spcBef>
                <a:spcPts val="0"/>
              </a:spcBef>
              <a:spcAft>
                <a:spcPts val="0"/>
              </a:spcAft>
              <a:buClr>
                <a:srgbClr val="FFFFFF"/>
              </a:buClr>
              <a:buSzPts val="1200"/>
              <a:buNone/>
              <a:defRPr b="1" sz="1200">
                <a:solidFill>
                  <a:srgbClr val="FFFFFF"/>
                </a:solidFill>
              </a:defRPr>
            </a:lvl9pPr>
          </a:lstStyle>
          <a:p/>
        </p:txBody>
      </p:sp>
      <p:sp>
        <p:nvSpPr>
          <p:cNvPr id="105" name="Google Shape;105;p13"/>
          <p:cNvSpPr txBox="1"/>
          <p:nvPr>
            <p:ph idx="13" type="subTitle"/>
          </p:nvPr>
        </p:nvSpPr>
        <p:spPr>
          <a:xfrm>
            <a:off x="6652001" y="3064100"/>
            <a:ext cx="1773900" cy="85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06" name="Google Shape;106;p13"/>
          <p:cNvSpPr txBox="1"/>
          <p:nvPr>
            <p:ph hasCustomPrompt="1" idx="14" type="title"/>
          </p:nvPr>
        </p:nvSpPr>
        <p:spPr>
          <a:xfrm>
            <a:off x="7133951" y="1662788"/>
            <a:ext cx="8100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b="1" sz="3500">
                <a:solidFill>
                  <a:schemeClr val="lt1"/>
                </a:solidFill>
              </a:defRPr>
            </a:lvl1pPr>
            <a:lvl2pPr lvl="1"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2pPr>
            <a:lvl3pPr lvl="2"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3pPr>
            <a:lvl4pPr lvl="3"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4pPr>
            <a:lvl5pPr lvl="4"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5pPr>
            <a:lvl6pPr lvl="5"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6pPr>
            <a:lvl7pPr lvl="6"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7pPr>
            <a:lvl8pPr lvl="7"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8pPr>
            <a:lvl9pPr lvl="8" rtl="0" algn="ctr">
              <a:spcBef>
                <a:spcPts val="0"/>
              </a:spcBef>
              <a:spcAft>
                <a:spcPts val="0"/>
              </a:spcAft>
              <a:buClr>
                <a:srgbClr val="20124D"/>
              </a:buClr>
              <a:buSzPts val="4800"/>
              <a:buFont typeface="Alata"/>
              <a:buNone/>
              <a:defRPr b="1" sz="4800">
                <a:solidFill>
                  <a:srgbClr val="20124D"/>
                </a:solidFill>
                <a:latin typeface="Alata"/>
                <a:ea typeface="Alata"/>
                <a:cs typeface="Alata"/>
                <a:sym typeface="Alata"/>
              </a:defRPr>
            </a:lvl9pPr>
          </a:lstStyle>
          <a:p>
            <a:r>
              <a:t>xx%</a:t>
            </a:r>
          </a:p>
        </p:txBody>
      </p:sp>
      <p:sp>
        <p:nvSpPr>
          <p:cNvPr id="107" name="Google Shape;107;p13"/>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txBox="1"/>
          <p:nvPr>
            <p:ph idx="15"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9" name="Google Shape;109;p13"/>
          <p:cNvGrpSpPr/>
          <p:nvPr/>
        </p:nvGrpSpPr>
        <p:grpSpPr>
          <a:xfrm rot="10800000">
            <a:off x="471488" y="-9532"/>
            <a:ext cx="8201025" cy="4752882"/>
            <a:chOff x="495300" y="390525"/>
            <a:chExt cx="8201025" cy="4990950"/>
          </a:xfrm>
        </p:grpSpPr>
        <p:grpSp>
          <p:nvGrpSpPr>
            <p:cNvPr id="110" name="Google Shape;110;p13"/>
            <p:cNvGrpSpPr/>
            <p:nvPr/>
          </p:nvGrpSpPr>
          <p:grpSpPr>
            <a:xfrm>
              <a:off x="495300" y="390525"/>
              <a:ext cx="8201025" cy="4105275"/>
              <a:chOff x="495300" y="542925"/>
              <a:chExt cx="8201025" cy="4105275"/>
            </a:xfrm>
          </p:grpSpPr>
          <p:sp>
            <p:nvSpPr>
              <p:cNvPr id="111" name="Google Shape;111;p13"/>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12" name="Google Shape;112;p13"/>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13" name="Google Shape;113;p13"/>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6">
    <p:spTree>
      <p:nvGrpSpPr>
        <p:cNvPr id="114" name="Shape 114"/>
        <p:cNvGrpSpPr/>
        <p:nvPr/>
      </p:nvGrpSpPr>
      <p:grpSpPr>
        <a:xfrm>
          <a:off x="0" y="0"/>
          <a:ext cx="0" cy="0"/>
          <a:chOff x="0" y="0"/>
          <a:chExt cx="0" cy="0"/>
        </a:xfrm>
      </p:grpSpPr>
      <p:sp>
        <p:nvSpPr>
          <p:cNvPr id="115" name="Google Shape;115;p14"/>
          <p:cNvSpPr/>
          <p:nvPr/>
        </p:nvSpPr>
        <p:spPr>
          <a:xfrm>
            <a:off x="975" y="880975"/>
            <a:ext cx="4304400" cy="976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txBox="1"/>
          <p:nvPr>
            <p:ph type="title"/>
          </p:nvPr>
        </p:nvSpPr>
        <p:spPr>
          <a:xfrm>
            <a:off x="1105875" y="2119950"/>
            <a:ext cx="34281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 name="Google Shape;117;p14"/>
          <p:cNvSpPr txBox="1"/>
          <p:nvPr>
            <p:ph hasCustomPrompt="1" idx="2" type="title"/>
          </p:nvPr>
        </p:nvSpPr>
        <p:spPr>
          <a:xfrm>
            <a:off x="1105875" y="849275"/>
            <a:ext cx="1776000" cy="1008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6000"/>
              <a:buNone/>
              <a:defRPr b="1" sz="5500">
                <a:solidFill>
                  <a:srgbClr val="040B13"/>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18" name="Google Shape;118;p14"/>
          <p:cNvSpPr txBox="1"/>
          <p:nvPr>
            <p:ph idx="1" type="subTitle"/>
          </p:nvPr>
        </p:nvSpPr>
        <p:spPr>
          <a:xfrm>
            <a:off x="1105875" y="3266548"/>
            <a:ext cx="3009000" cy="8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800"/>
              <a:buNone/>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
    <p:spTree>
      <p:nvGrpSpPr>
        <p:cNvPr id="119" name="Shape 119"/>
        <p:cNvGrpSpPr/>
        <p:nvPr/>
      </p:nvGrpSpPr>
      <p:grpSpPr>
        <a:xfrm>
          <a:off x="0" y="0"/>
          <a:ext cx="0" cy="0"/>
          <a:chOff x="0" y="0"/>
          <a:chExt cx="0" cy="0"/>
        </a:xfrm>
      </p:grpSpPr>
      <p:pic>
        <p:nvPicPr>
          <p:cNvPr id="120" name="Google Shape;120;p15"/>
          <p:cNvPicPr preferRelativeResize="0"/>
          <p:nvPr/>
        </p:nvPicPr>
        <p:blipFill rotWithShape="1">
          <a:blip r:embed="rId2">
            <a:alphaModFix amt="35000"/>
          </a:blip>
          <a:srcRect b="0" l="0" r="0" t="0"/>
          <a:stretch/>
        </p:blipFill>
        <p:spPr>
          <a:xfrm flipH="1">
            <a:off x="-1" y="25"/>
            <a:ext cx="9144000" cy="5143443"/>
          </a:xfrm>
          <a:prstGeom prst="rect">
            <a:avLst/>
          </a:prstGeom>
          <a:noFill/>
          <a:ln>
            <a:noFill/>
          </a:ln>
        </p:spPr>
      </p:pic>
      <p:sp>
        <p:nvSpPr>
          <p:cNvPr id="121" name="Google Shape;121;p15"/>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23" name="Google Shape;123;p15"/>
          <p:cNvGrpSpPr/>
          <p:nvPr/>
        </p:nvGrpSpPr>
        <p:grpSpPr>
          <a:xfrm rot="10800000">
            <a:off x="471488" y="-9532"/>
            <a:ext cx="8201025" cy="4752882"/>
            <a:chOff x="495300" y="390525"/>
            <a:chExt cx="8201025" cy="4990950"/>
          </a:xfrm>
        </p:grpSpPr>
        <p:grpSp>
          <p:nvGrpSpPr>
            <p:cNvPr id="124" name="Google Shape;124;p15"/>
            <p:cNvGrpSpPr/>
            <p:nvPr/>
          </p:nvGrpSpPr>
          <p:grpSpPr>
            <a:xfrm>
              <a:off x="495300" y="390525"/>
              <a:ext cx="8201025" cy="4105275"/>
              <a:chOff x="495300" y="542925"/>
              <a:chExt cx="8201025" cy="4105275"/>
            </a:xfrm>
          </p:grpSpPr>
          <p:sp>
            <p:nvSpPr>
              <p:cNvPr id="125" name="Google Shape;125;p15"/>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26" name="Google Shape;126;p15"/>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27" name="Google Shape;127;p15"/>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28" name="Shape 128"/>
        <p:cNvGrpSpPr/>
        <p:nvPr/>
      </p:nvGrpSpPr>
      <p:grpSpPr>
        <a:xfrm>
          <a:off x="0" y="0"/>
          <a:ext cx="0" cy="0"/>
          <a:chOff x="0" y="0"/>
          <a:chExt cx="0" cy="0"/>
        </a:xfrm>
      </p:grpSpPr>
      <p:pic>
        <p:nvPicPr>
          <p:cNvPr id="129" name="Google Shape;129;p16"/>
          <p:cNvPicPr preferRelativeResize="0"/>
          <p:nvPr/>
        </p:nvPicPr>
        <p:blipFill rotWithShape="1">
          <a:blip r:embed="rId2">
            <a:alphaModFix amt="35000"/>
          </a:blip>
          <a:srcRect b="0" l="0" r="0" t="0"/>
          <a:stretch/>
        </p:blipFill>
        <p:spPr>
          <a:xfrm flipH="1">
            <a:off x="-1" y="25"/>
            <a:ext cx="9144000" cy="5143443"/>
          </a:xfrm>
          <a:prstGeom prst="rect">
            <a:avLst/>
          </a:prstGeom>
          <a:noFill/>
          <a:ln>
            <a:noFill/>
          </a:ln>
        </p:spPr>
      </p:pic>
      <p:sp>
        <p:nvSpPr>
          <p:cNvPr id="130" name="Google Shape;130;p16"/>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16"/>
          <p:cNvSpPr txBox="1"/>
          <p:nvPr>
            <p:ph idx="1" type="subTitle"/>
          </p:nvPr>
        </p:nvSpPr>
        <p:spPr>
          <a:xfrm>
            <a:off x="667500" y="2810323"/>
            <a:ext cx="2314500" cy="519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Font typeface="Alata"/>
              <a:buNone/>
              <a:defRPr b="1">
                <a:solidFill>
                  <a:srgbClr val="FFD809"/>
                </a:solidFill>
                <a:latin typeface="Alata"/>
                <a:ea typeface="Alata"/>
                <a:cs typeface="Alata"/>
                <a:sym typeface="Alata"/>
              </a:defRPr>
            </a:lvl1pPr>
            <a:lvl2pPr lvl="1" rtl="0" algn="ctr">
              <a:spcBef>
                <a:spcPts val="0"/>
              </a:spcBef>
              <a:spcAft>
                <a:spcPts val="0"/>
              </a:spcAft>
              <a:buSzPts val="1800"/>
              <a:buFont typeface="Alata"/>
              <a:buNone/>
              <a:defRPr sz="1800">
                <a:latin typeface="Alata"/>
                <a:ea typeface="Alata"/>
                <a:cs typeface="Alata"/>
                <a:sym typeface="Alata"/>
              </a:defRPr>
            </a:lvl2pPr>
            <a:lvl3pPr lvl="2" rtl="0" algn="ctr">
              <a:spcBef>
                <a:spcPts val="1600"/>
              </a:spcBef>
              <a:spcAft>
                <a:spcPts val="0"/>
              </a:spcAft>
              <a:buSzPts val="1800"/>
              <a:buFont typeface="Alata"/>
              <a:buNone/>
              <a:defRPr sz="1800">
                <a:latin typeface="Alata"/>
                <a:ea typeface="Alata"/>
                <a:cs typeface="Alata"/>
                <a:sym typeface="Alata"/>
              </a:defRPr>
            </a:lvl3pPr>
            <a:lvl4pPr lvl="3" rtl="0" algn="ctr">
              <a:spcBef>
                <a:spcPts val="1600"/>
              </a:spcBef>
              <a:spcAft>
                <a:spcPts val="0"/>
              </a:spcAft>
              <a:buSzPts val="1800"/>
              <a:buFont typeface="Alata"/>
              <a:buNone/>
              <a:defRPr sz="1800">
                <a:latin typeface="Alata"/>
                <a:ea typeface="Alata"/>
                <a:cs typeface="Alata"/>
                <a:sym typeface="Alata"/>
              </a:defRPr>
            </a:lvl4pPr>
            <a:lvl5pPr lvl="4" rtl="0" algn="ctr">
              <a:spcBef>
                <a:spcPts val="1600"/>
              </a:spcBef>
              <a:spcAft>
                <a:spcPts val="0"/>
              </a:spcAft>
              <a:buSzPts val="1800"/>
              <a:buFont typeface="Alata"/>
              <a:buNone/>
              <a:defRPr sz="1800">
                <a:latin typeface="Alata"/>
                <a:ea typeface="Alata"/>
                <a:cs typeface="Alata"/>
                <a:sym typeface="Alata"/>
              </a:defRPr>
            </a:lvl5pPr>
            <a:lvl6pPr lvl="5" rtl="0" algn="ctr">
              <a:spcBef>
                <a:spcPts val="1600"/>
              </a:spcBef>
              <a:spcAft>
                <a:spcPts val="0"/>
              </a:spcAft>
              <a:buSzPts val="1800"/>
              <a:buFont typeface="Alata"/>
              <a:buNone/>
              <a:defRPr sz="1800">
                <a:latin typeface="Alata"/>
                <a:ea typeface="Alata"/>
                <a:cs typeface="Alata"/>
                <a:sym typeface="Alata"/>
              </a:defRPr>
            </a:lvl6pPr>
            <a:lvl7pPr lvl="6" rtl="0" algn="ctr">
              <a:spcBef>
                <a:spcPts val="1600"/>
              </a:spcBef>
              <a:spcAft>
                <a:spcPts val="0"/>
              </a:spcAft>
              <a:buSzPts val="1800"/>
              <a:buFont typeface="Alata"/>
              <a:buNone/>
              <a:defRPr sz="1800">
                <a:latin typeface="Alata"/>
                <a:ea typeface="Alata"/>
                <a:cs typeface="Alata"/>
                <a:sym typeface="Alata"/>
              </a:defRPr>
            </a:lvl7pPr>
            <a:lvl8pPr lvl="7" rtl="0" algn="ctr">
              <a:spcBef>
                <a:spcPts val="1600"/>
              </a:spcBef>
              <a:spcAft>
                <a:spcPts val="0"/>
              </a:spcAft>
              <a:buSzPts val="1800"/>
              <a:buFont typeface="Alata"/>
              <a:buNone/>
              <a:defRPr sz="1800">
                <a:latin typeface="Alata"/>
                <a:ea typeface="Alata"/>
                <a:cs typeface="Alata"/>
                <a:sym typeface="Alata"/>
              </a:defRPr>
            </a:lvl8pPr>
            <a:lvl9pPr lvl="8" rtl="0" algn="ctr">
              <a:spcBef>
                <a:spcPts val="1600"/>
              </a:spcBef>
              <a:spcAft>
                <a:spcPts val="1600"/>
              </a:spcAft>
              <a:buSzPts val="1800"/>
              <a:buFont typeface="Alata"/>
              <a:buNone/>
              <a:defRPr sz="1800">
                <a:latin typeface="Alata"/>
                <a:ea typeface="Alata"/>
                <a:cs typeface="Alata"/>
                <a:sym typeface="Alata"/>
              </a:defRPr>
            </a:lvl9pPr>
          </a:lstStyle>
          <a:p/>
        </p:txBody>
      </p:sp>
      <p:sp>
        <p:nvSpPr>
          <p:cNvPr id="133" name="Google Shape;133;p16"/>
          <p:cNvSpPr txBox="1"/>
          <p:nvPr>
            <p:ph idx="2" type="subTitle"/>
          </p:nvPr>
        </p:nvSpPr>
        <p:spPr>
          <a:xfrm>
            <a:off x="667675" y="3356050"/>
            <a:ext cx="2314500" cy="104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4" name="Google Shape;134;p16"/>
          <p:cNvSpPr txBox="1"/>
          <p:nvPr>
            <p:ph idx="3" type="subTitle"/>
          </p:nvPr>
        </p:nvSpPr>
        <p:spPr>
          <a:xfrm>
            <a:off x="3416012" y="2810323"/>
            <a:ext cx="2311800" cy="519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Font typeface="Alata"/>
              <a:buNone/>
              <a:defRPr b="1">
                <a:solidFill>
                  <a:srgbClr val="FFD809"/>
                </a:solidFill>
                <a:latin typeface="Alata"/>
                <a:ea typeface="Alata"/>
                <a:cs typeface="Alata"/>
                <a:sym typeface="Alata"/>
              </a:defRPr>
            </a:lvl1pPr>
            <a:lvl2pPr lvl="1" rtl="0" algn="ctr">
              <a:spcBef>
                <a:spcPts val="0"/>
              </a:spcBef>
              <a:spcAft>
                <a:spcPts val="0"/>
              </a:spcAft>
              <a:buSzPts val="1800"/>
              <a:buFont typeface="Alata"/>
              <a:buNone/>
              <a:defRPr sz="1800">
                <a:latin typeface="Alata"/>
                <a:ea typeface="Alata"/>
                <a:cs typeface="Alata"/>
                <a:sym typeface="Alata"/>
              </a:defRPr>
            </a:lvl2pPr>
            <a:lvl3pPr lvl="2" rtl="0" algn="ctr">
              <a:spcBef>
                <a:spcPts val="1600"/>
              </a:spcBef>
              <a:spcAft>
                <a:spcPts val="0"/>
              </a:spcAft>
              <a:buSzPts val="1800"/>
              <a:buFont typeface="Alata"/>
              <a:buNone/>
              <a:defRPr sz="1800">
                <a:latin typeface="Alata"/>
                <a:ea typeface="Alata"/>
                <a:cs typeface="Alata"/>
                <a:sym typeface="Alata"/>
              </a:defRPr>
            </a:lvl3pPr>
            <a:lvl4pPr lvl="3" rtl="0" algn="ctr">
              <a:spcBef>
                <a:spcPts val="1600"/>
              </a:spcBef>
              <a:spcAft>
                <a:spcPts val="0"/>
              </a:spcAft>
              <a:buSzPts val="1800"/>
              <a:buFont typeface="Alata"/>
              <a:buNone/>
              <a:defRPr sz="1800">
                <a:latin typeface="Alata"/>
                <a:ea typeface="Alata"/>
                <a:cs typeface="Alata"/>
                <a:sym typeface="Alata"/>
              </a:defRPr>
            </a:lvl4pPr>
            <a:lvl5pPr lvl="4" rtl="0" algn="ctr">
              <a:spcBef>
                <a:spcPts val="1600"/>
              </a:spcBef>
              <a:spcAft>
                <a:spcPts val="0"/>
              </a:spcAft>
              <a:buSzPts val="1800"/>
              <a:buFont typeface="Alata"/>
              <a:buNone/>
              <a:defRPr sz="1800">
                <a:latin typeface="Alata"/>
                <a:ea typeface="Alata"/>
                <a:cs typeface="Alata"/>
                <a:sym typeface="Alata"/>
              </a:defRPr>
            </a:lvl5pPr>
            <a:lvl6pPr lvl="5" rtl="0" algn="ctr">
              <a:spcBef>
                <a:spcPts val="1600"/>
              </a:spcBef>
              <a:spcAft>
                <a:spcPts val="0"/>
              </a:spcAft>
              <a:buSzPts val="1800"/>
              <a:buFont typeface="Alata"/>
              <a:buNone/>
              <a:defRPr sz="1800">
                <a:latin typeface="Alata"/>
                <a:ea typeface="Alata"/>
                <a:cs typeface="Alata"/>
                <a:sym typeface="Alata"/>
              </a:defRPr>
            </a:lvl6pPr>
            <a:lvl7pPr lvl="6" rtl="0" algn="ctr">
              <a:spcBef>
                <a:spcPts val="1600"/>
              </a:spcBef>
              <a:spcAft>
                <a:spcPts val="0"/>
              </a:spcAft>
              <a:buSzPts val="1800"/>
              <a:buFont typeface="Alata"/>
              <a:buNone/>
              <a:defRPr sz="1800">
                <a:latin typeface="Alata"/>
                <a:ea typeface="Alata"/>
                <a:cs typeface="Alata"/>
                <a:sym typeface="Alata"/>
              </a:defRPr>
            </a:lvl7pPr>
            <a:lvl8pPr lvl="7" rtl="0" algn="ctr">
              <a:spcBef>
                <a:spcPts val="1600"/>
              </a:spcBef>
              <a:spcAft>
                <a:spcPts val="0"/>
              </a:spcAft>
              <a:buSzPts val="1800"/>
              <a:buFont typeface="Alata"/>
              <a:buNone/>
              <a:defRPr sz="1800">
                <a:latin typeface="Alata"/>
                <a:ea typeface="Alata"/>
                <a:cs typeface="Alata"/>
                <a:sym typeface="Alata"/>
              </a:defRPr>
            </a:lvl8pPr>
            <a:lvl9pPr lvl="8" rtl="0" algn="ctr">
              <a:spcBef>
                <a:spcPts val="1600"/>
              </a:spcBef>
              <a:spcAft>
                <a:spcPts val="1600"/>
              </a:spcAft>
              <a:buSzPts val="1800"/>
              <a:buFont typeface="Alata"/>
              <a:buNone/>
              <a:defRPr sz="1800">
                <a:latin typeface="Alata"/>
                <a:ea typeface="Alata"/>
                <a:cs typeface="Alata"/>
                <a:sym typeface="Alata"/>
              </a:defRPr>
            </a:lvl9pPr>
          </a:lstStyle>
          <a:p/>
        </p:txBody>
      </p:sp>
      <p:sp>
        <p:nvSpPr>
          <p:cNvPr id="135" name="Google Shape;135;p16"/>
          <p:cNvSpPr txBox="1"/>
          <p:nvPr>
            <p:ph idx="4" type="subTitle"/>
          </p:nvPr>
        </p:nvSpPr>
        <p:spPr>
          <a:xfrm>
            <a:off x="3414750" y="3356050"/>
            <a:ext cx="2314500" cy="104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6" name="Google Shape;136;p16"/>
          <p:cNvSpPr txBox="1"/>
          <p:nvPr>
            <p:ph idx="5" type="subTitle"/>
          </p:nvPr>
        </p:nvSpPr>
        <p:spPr>
          <a:xfrm>
            <a:off x="6161824" y="2810323"/>
            <a:ext cx="2311800" cy="519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Font typeface="Alata"/>
              <a:buNone/>
              <a:defRPr b="1">
                <a:solidFill>
                  <a:srgbClr val="FFD809"/>
                </a:solidFill>
                <a:latin typeface="Alata"/>
                <a:ea typeface="Alata"/>
                <a:cs typeface="Alata"/>
                <a:sym typeface="Alata"/>
              </a:defRPr>
            </a:lvl1pPr>
            <a:lvl2pPr lvl="1" rtl="0" algn="ctr">
              <a:spcBef>
                <a:spcPts val="0"/>
              </a:spcBef>
              <a:spcAft>
                <a:spcPts val="0"/>
              </a:spcAft>
              <a:buSzPts val="1800"/>
              <a:buFont typeface="Alata"/>
              <a:buNone/>
              <a:defRPr sz="1800">
                <a:latin typeface="Alata"/>
                <a:ea typeface="Alata"/>
                <a:cs typeface="Alata"/>
                <a:sym typeface="Alata"/>
              </a:defRPr>
            </a:lvl2pPr>
            <a:lvl3pPr lvl="2" rtl="0" algn="ctr">
              <a:spcBef>
                <a:spcPts val="1600"/>
              </a:spcBef>
              <a:spcAft>
                <a:spcPts val="0"/>
              </a:spcAft>
              <a:buSzPts val="1800"/>
              <a:buFont typeface="Alata"/>
              <a:buNone/>
              <a:defRPr sz="1800">
                <a:latin typeface="Alata"/>
                <a:ea typeface="Alata"/>
                <a:cs typeface="Alata"/>
                <a:sym typeface="Alata"/>
              </a:defRPr>
            </a:lvl3pPr>
            <a:lvl4pPr lvl="3" rtl="0" algn="ctr">
              <a:spcBef>
                <a:spcPts val="1600"/>
              </a:spcBef>
              <a:spcAft>
                <a:spcPts val="0"/>
              </a:spcAft>
              <a:buSzPts val="1800"/>
              <a:buFont typeface="Alata"/>
              <a:buNone/>
              <a:defRPr sz="1800">
                <a:latin typeface="Alata"/>
                <a:ea typeface="Alata"/>
                <a:cs typeface="Alata"/>
                <a:sym typeface="Alata"/>
              </a:defRPr>
            </a:lvl4pPr>
            <a:lvl5pPr lvl="4" rtl="0" algn="ctr">
              <a:spcBef>
                <a:spcPts val="1600"/>
              </a:spcBef>
              <a:spcAft>
                <a:spcPts val="0"/>
              </a:spcAft>
              <a:buSzPts val="1800"/>
              <a:buFont typeface="Alata"/>
              <a:buNone/>
              <a:defRPr sz="1800">
                <a:latin typeface="Alata"/>
                <a:ea typeface="Alata"/>
                <a:cs typeface="Alata"/>
                <a:sym typeface="Alata"/>
              </a:defRPr>
            </a:lvl5pPr>
            <a:lvl6pPr lvl="5" rtl="0" algn="ctr">
              <a:spcBef>
                <a:spcPts val="1600"/>
              </a:spcBef>
              <a:spcAft>
                <a:spcPts val="0"/>
              </a:spcAft>
              <a:buSzPts val="1800"/>
              <a:buFont typeface="Alata"/>
              <a:buNone/>
              <a:defRPr sz="1800">
                <a:latin typeface="Alata"/>
                <a:ea typeface="Alata"/>
                <a:cs typeface="Alata"/>
                <a:sym typeface="Alata"/>
              </a:defRPr>
            </a:lvl6pPr>
            <a:lvl7pPr lvl="6" rtl="0" algn="ctr">
              <a:spcBef>
                <a:spcPts val="1600"/>
              </a:spcBef>
              <a:spcAft>
                <a:spcPts val="0"/>
              </a:spcAft>
              <a:buSzPts val="1800"/>
              <a:buFont typeface="Alata"/>
              <a:buNone/>
              <a:defRPr sz="1800">
                <a:latin typeface="Alata"/>
                <a:ea typeface="Alata"/>
                <a:cs typeface="Alata"/>
                <a:sym typeface="Alata"/>
              </a:defRPr>
            </a:lvl7pPr>
            <a:lvl8pPr lvl="7" rtl="0" algn="ctr">
              <a:spcBef>
                <a:spcPts val="1600"/>
              </a:spcBef>
              <a:spcAft>
                <a:spcPts val="0"/>
              </a:spcAft>
              <a:buSzPts val="1800"/>
              <a:buFont typeface="Alata"/>
              <a:buNone/>
              <a:defRPr sz="1800">
                <a:latin typeface="Alata"/>
                <a:ea typeface="Alata"/>
                <a:cs typeface="Alata"/>
                <a:sym typeface="Alata"/>
              </a:defRPr>
            </a:lvl8pPr>
            <a:lvl9pPr lvl="8" rtl="0" algn="ctr">
              <a:spcBef>
                <a:spcPts val="1600"/>
              </a:spcBef>
              <a:spcAft>
                <a:spcPts val="1600"/>
              </a:spcAft>
              <a:buSzPts val="1800"/>
              <a:buFont typeface="Alata"/>
              <a:buNone/>
              <a:defRPr sz="1800">
                <a:latin typeface="Alata"/>
                <a:ea typeface="Alata"/>
                <a:cs typeface="Alata"/>
                <a:sym typeface="Alata"/>
              </a:defRPr>
            </a:lvl9pPr>
          </a:lstStyle>
          <a:p/>
        </p:txBody>
      </p:sp>
      <p:sp>
        <p:nvSpPr>
          <p:cNvPr id="137" name="Google Shape;137;p16"/>
          <p:cNvSpPr txBox="1"/>
          <p:nvPr>
            <p:ph idx="6" type="subTitle"/>
          </p:nvPr>
        </p:nvSpPr>
        <p:spPr>
          <a:xfrm>
            <a:off x="6161824" y="3356050"/>
            <a:ext cx="2314500" cy="104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138" name="Google Shape;138;p16"/>
          <p:cNvGrpSpPr/>
          <p:nvPr/>
        </p:nvGrpSpPr>
        <p:grpSpPr>
          <a:xfrm rot="10800000">
            <a:off x="471488" y="-9532"/>
            <a:ext cx="8201025" cy="4752882"/>
            <a:chOff x="495300" y="390525"/>
            <a:chExt cx="8201025" cy="4990950"/>
          </a:xfrm>
        </p:grpSpPr>
        <p:grpSp>
          <p:nvGrpSpPr>
            <p:cNvPr id="139" name="Google Shape;139;p16"/>
            <p:cNvGrpSpPr/>
            <p:nvPr/>
          </p:nvGrpSpPr>
          <p:grpSpPr>
            <a:xfrm>
              <a:off x="495300" y="390525"/>
              <a:ext cx="8201025" cy="4105275"/>
              <a:chOff x="495300" y="542925"/>
              <a:chExt cx="8201025" cy="4105275"/>
            </a:xfrm>
          </p:grpSpPr>
          <p:sp>
            <p:nvSpPr>
              <p:cNvPr id="140" name="Google Shape;140;p16"/>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41" name="Google Shape;141;p16"/>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42" name="Google Shape;142;p16"/>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43" name="Shape 143"/>
        <p:cNvGrpSpPr/>
        <p:nvPr/>
      </p:nvGrpSpPr>
      <p:grpSpPr>
        <a:xfrm>
          <a:off x="0" y="0"/>
          <a:ext cx="0" cy="0"/>
          <a:chOff x="0" y="0"/>
          <a:chExt cx="0" cy="0"/>
        </a:xfrm>
      </p:grpSpPr>
      <p:pic>
        <p:nvPicPr>
          <p:cNvPr id="144" name="Google Shape;144;p17"/>
          <p:cNvPicPr preferRelativeResize="0"/>
          <p:nvPr/>
        </p:nvPicPr>
        <p:blipFill rotWithShape="1">
          <a:blip r:embed="rId2">
            <a:alphaModFix amt="65000"/>
          </a:blip>
          <a:srcRect b="0" l="0" r="0" t="0"/>
          <a:stretch/>
        </p:blipFill>
        <p:spPr>
          <a:xfrm>
            <a:off x="-1" y="25"/>
            <a:ext cx="9144000" cy="5143443"/>
          </a:xfrm>
          <a:prstGeom prst="rect">
            <a:avLst/>
          </a:prstGeom>
          <a:noFill/>
          <a:ln>
            <a:noFill/>
          </a:ln>
        </p:spPr>
      </p:pic>
      <p:grpSp>
        <p:nvGrpSpPr>
          <p:cNvPr id="145" name="Google Shape;145;p17"/>
          <p:cNvGrpSpPr/>
          <p:nvPr/>
        </p:nvGrpSpPr>
        <p:grpSpPr>
          <a:xfrm flipH="1" rot="10800000">
            <a:off x="471488" y="-9532"/>
            <a:ext cx="8201025" cy="4752882"/>
            <a:chOff x="495300" y="390525"/>
            <a:chExt cx="8201025" cy="4990950"/>
          </a:xfrm>
        </p:grpSpPr>
        <p:grpSp>
          <p:nvGrpSpPr>
            <p:cNvPr id="146" name="Google Shape;146;p17"/>
            <p:cNvGrpSpPr/>
            <p:nvPr/>
          </p:nvGrpSpPr>
          <p:grpSpPr>
            <a:xfrm>
              <a:off x="495300" y="390525"/>
              <a:ext cx="8201025" cy="4105275"/>
              <a:chOff x="495300" y="542925"/>
              <a:chExt cx="8201025" cy="4105275"/>
            </a:xfrm>
          </p:grpSpPr>
          <p:sp>
            <p:nvSpPr>
              <p:cNvPr id="147" name="Google Shape;147;p17"/>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48" name="Google Shape;148;p17"/>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49" name="Google Shape;149;p17"/>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
        <p:nvSpPr>
          <p:cNvPr id="150" name="Google Shape;150;p17"/>
          <p:cNvSpPr txBox="1"/>
          <p:nvPr>
            <p:ph idx="1" type="subTitle"/>
          </p:nvPr>
        </p:nvSpPr>
        <p:spPr>
          <a:xfrm>
            <a:off x="2189097" y="2132500"/>
            <a:ext cx="1952400" cy="70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1" name="Google Shape;151;p17"/>
          <p:cNvSpPr txBox="1"/>
          <p:nvPr>
            <p:ph idx="2" type="subTitle"/>
          </p:nvPr>
        </p:nvSpPr>
        <p:spPr>
          <a:xfrm>
            <a:off x="2189097" y="181270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lata"/>
              <a:buNone/>
              <a:defRPr b="1">
                <a:latin typeface="Alata"/>
                <a:ea typeface="Alata"/>
                <a:cs typeface="Alata"/>
                <a:sym typeface="Alata"/>
              </a:defRPr>
            </a:lvl1pPr>
            <a:lvl2pPr lvl="1" rtl="0">
              <a:lnSpc>
                <a:spcPct val="100000"/>
              </a:lnSpc>
              <a:spcBef>
                <a:spcPts val="0"/>
              </a:spcBef>
              <a:spcAft>
                <a:spcPts val="0"/>
              </a:spcAft>
              <a:buSzPts val="1800"/>
              <a:buFont typeface="Alata"/>
              <a:buNone/>
              <a:defRPr b="1" sz="1800">
                <a:latin typeface="Alata"/>
                <a:ea typeface="Alata"/>
                <a:cs typeface="Alata"/>
                <a:sym typeface="Alata"/>
              </a:defRPr>
            </a:lvl2pPr>
            <a:lvl3pPr lvl="2" rtl="0">
              <a:lnSpc>
                <a:spcPct val="100000"/>
              </a:lnSpc>
              <a:spcBef>
                <a:spcPts val="0"/>
              </a:spcBef>
              <a:spcAft>
                <a:spcPts val="0"/>
              </a:spcAft>
              <a:buSzPts val="1800"/>
              <a:buFont typeface="Alata"/>
              <a:buNone/>
              <a:defRPr b="1" sz="1800">
                <a:latin typeface="Alata"/>
                <a:ea typeface="Alata"/>
                <a:cs typeface="Alata"/>
                <a:sym typeface="Alata"/>
              </a:defRPr>
            </a:lvl3pPr>
            <a:lvl4pPr lvl="3" rtl="0">
              <a:lnSpc>
                <a:spcPct val="100000"/>
              </a:lnSpc>
              <a:spcBef>
                <a:spcPts val="0"/>
              </a:spcBef>
              <a:spcAft>
                <a:spcPts val="0"/>
              </a:spcAft>
              <a:buSzPts val="1800"/>
              <a:buFont typeface="Alata"/>
              <a:buNone/>
              <a:defRPr b="1" sz="1800">
                <a:latin typeface="Alata"/>
                <a:ea typeface="Alata"/>
                <a:cs typeface="Alata"/>
                <a:sym typeface="Alata"/>
              </a:defRPr>
            </a:lvl4pPr>
            <a:lvl5pPr lvl="4" rtl="0">
              <a:lnSpc>
                <a:spcPct val="100000"/>
              </a:lnSpc>
              <a:spcBef>
                <a:spcPts val="0"/>
              </a:spcBef>
              <a:spcAft>
                <a:spcPts val="0"/>
              </a:spcAft>
              <a:buSzPts val="1800"/>
              <a:buFont typeface="Alata"/>
              <a:buNone/>
              <a:defRPr b="1" sz="1800">
                <a:latin typeface="Alata"/>
                <a:ea typeface="Alata"/>
                <a:cs typeface="Alata"/>
                <a:sym typeface="Alata"/>
              </a:defRPr>
            </a:lvl5pPr>
            <a:lvl6pPr lvl="5" rtl="0">
              <a:lnSpc>
                <a:spcPct val="100000"/>
              </a:lnSpc>
              <a:spcBef>
                <a:spcPts val="0"/>
              </a:spcBef>
              <a:spcAft>
                <a:spcPts val="0"/>
              </a:spcAft>
              <a:buSzPts val="1800"/>
              <a:buFont typeface="Alata"/>
              <a:buNone/>
              <a:defRPr b="1" sz="1800">
                <a:latin typeface="Alata"/>
                <a:ea typeface="Alata"/>
                <a:cs typeface="Alata"/>
                <a:sym typeface="Alata"/>
              </a:defRPr>
            </a:lvl6pPr>
            <a:lvl7pPr lvl="6" rtl="0">
              <a:lnSpc>
                <a:spcPct val="100000"/>
              </a:lnSpc>
              <a:spcBef>
                <a:spcPts val="0"/>
              </a:spcBef>
              <a:spcAft>
                <a:spcPts val="0"/>
              </a:spcAft>
              <a:buSzPts val="1800"/>
              <a:buFont typeface="Alata"/>
              <a:buNone/>
              <a:defRPr b="1" sz="1800">
                <a:latin typeface="Alata"/>
                <a:ea typeface="Alata"/>
                <a:cs typeface="Alata"/>
                <a:sym typeface="Alata"/>
              </a:defRPr>
            </a:lvl7pPr>
            <a:lvl8pPr lvl="7" rtl="0">
              <a:lnSpc>
                <a:spcPct val="100000"/>
              </a:lnSpc>
              <a:spcBef>
                <a:spcPts val="0"/>
              </a:spcBef>
              <a:spcAft>
                <a:spcPts val="0"/>
              </a:spcAft>
              <a:buSzPts val="1800"/>
              <a:buFont typeface="Alata"/>
              <a:buNone/>
              <a:defRPr b="1" sz="1800">
                <a:latin typeface="Alata"/>
                <a:ea typeface="Alata"/>
                <a:cs typeface="Alata"/>
                <a:sym typeface="Alata"/>
              </a:defRPr>
            </a:lvl8pPr>
            <a:lvl9pPr lvl="8" rtl="0">
              <a:lnSpc>
                <a:spcPct val="100000"/>
              </a:lnSpc>
              <a:spcBef>
                <a:spcPts val="0"/>
              </a:spcBef>
              <a:spcAft>
                <a:spcPts val="0"/>
              </a:spcAft>
              <a:buSzPts val="1800"/>
              <a:buFont typeface="Alata"/>
              <a:buNone/>
              <a:defRPr b="1" sz="1800">
                <a:latin typeface="Alata"/>
                <a:ea typeface="Alata"/>
                <a:cs typeface="Alata"/>
                <a:sym typeface="Alata"/>
              </a:defRPr>
            </a:lvl9pPr>
          </a:lstStyle>
          <a:p/>
        </p:txBody>
      </p:sp>
      <p:sp>
        <p:nvSpPr>
          <p:cNvPr id="152" name="Google Shape;152;p17"/>
          <p:cNvSpPr txBox="1"/>
          <p:nvPr>
            <p:ph idx="3" type="subTitle"/>
          </p:nvPr>
        </p:nvSpPr>
        <p:spPr>
          <a:xfrm>
            <a:off x="5572853" y="2132500"/>
            <a:ext cx="1944000" cy="79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3" name="Google Shape;153;p17"/>
          <p:cNvSpPr txBox="1"/>
          <p:nvPr>
            <p:ph idx="4" type="subTitle"/>
          </p:nvPr>
        </p:nvSpPr>
        <p:spPr>
          <a:xfrm>
            <a:off x="5572853" y="181270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accent2"/>
              </a:buClr>
              <a:buSzPts val="1800"/>
              <a:buFont typeface="Alata"/>
              <a:buNone/>
              <a:defRPr b="1">
                <a:solidFill>
                  <a:srgbClr val="FFFFFF"/>
                </a:solidFill>
                <a:latin typeface="Alata"/>
                <a:ea typeface="Alata"/>
                <a:cs typeface="Alata"/>
                <a:sym typeface="Alata"/>
              </a:defRPr>
            </a:lvl1pPr>
            <a:lvl2pPr lvl="1"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2pPr>
            <a:lvl3pPr lvl="2"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3pPr>
            <a:lvl4pPr lvl="3"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4pPr>
            <a:lvl5pPr lvl="4"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5pPr>
            <a:lvl6pPr lvl="5"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6pPr>
            <a:lvl7pPr lvl="6"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7pPr>
            <a:lvl8pPr lvl="7"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8pPr>
            <a:lvl9pPr lvl="8" rtl="0">
              <a:lnSpc>
                <a:spcPct val="100000"/>
              </a:lnSpc>
              <a:spcBef>
                <a:spcPts val="0"/>
              </a:spcBef>
              <a:spcAft>
                <a:spcPts val="0"/>
              </a:spcAft>
              <a:buClr>
                <a:schemeClr val="accent2"/>
              </a:buClr>
              <a:buSzPts val="1800"/>
              <a:buFont typeface="Alata"/>
              <a:buNone/>
              <a:defRPr b="1" sz="1800">
                <a:solidFill>
                  <a:schemeClr val="accent2"/>
                </a:solidFill>
                <a:latin typeface="Alata"/>
                <a:ea typeface="Alata"/>
                <a:cs typeface="Alata"/>
                <a:sym typeface="Alata"/>
              </a:defRPr>
            </a:lvl9pPr>
          </a:lstStyle>
          <a:p/>
        </p:txBody>
      </p:sp>
      <p:sp>
        <p:nvSpPr>
          <p:cNvPr id="154" name="Google Shape;154;p17"/>
          <p:cNvSpPr txBox="1"/>
          <p:nvPr>
            <p:ph idx="5" type="subTitle"/>
          </p:nvPr>
        </p:nvSpPr>
        <p:spPr>
          <a:xfrm>
            <a:off x="2189097" y="3790250"/>
            <a:ext cx="1952400" cy="79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5" name="Google Shape;155;p17"/>
          <p:cNvSpPr txBox="1"/>
          <p:nvPr>
            <p:ph idx="6" type="subTitle"/>
          </p:nvPr>
        </p:nvSpPr>
        <p:spPr>
          <a:xfrm>
            <a:off x="2189097" y="347045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lata"/>
              <a:buNone/>
              <a:defRPr b="1">
                <a:latin typeface="Alata"/>
                <a:ea typeface="Alata"/>
                <a:cs typeface="Alata"/>
                <a:sym typeface="Alata"/>
              </a:defRPr>
            </a:lvl1pPr>
            <a:lvl2pPr lvl="1" rtl="0">
              <a:lnSpc>
                <a:spcPct val="100000"/>
              </a:lnSpc>
              <a:spcBef>
                <a:spcPts val="0"/>
              </a:spcBef>
              <a:spcAft>
                <a:spcPts val="0"/>
              </a:spcAft>
              <a:buSzPts val="1800"/>
              <a:buFont typeface="Alata"/>
              <a:buNone/>
              <a:defRPr b="1" sz="1800">
                <a:latin typeface="Alata"/>
                <a:ea typeface="Alata"/>
                <a:cs typeface="Alata"/>
                <a:sym typeface="Alata"/>
              </a:defRPr>
            </a:lvl2pPr>
            <a:lvl3pPr lvl="2" rtl="0">
              <a:lnSpc>
                <a:spcPct val="100000"/>
              </a:lnSpc>
              <a:spcBef>
                <a:spcPts val="0"/>
              </a:spcBef>
              <a:spcAft>
                <a:spcPts val="0"/>
              </a:spcAft>
              <a:buSzPts val="1800"/>
              <a:buFont typeface="Alata"/>
              <a:buNone/>
              <a:defRPr b="1" sz="1800">
                <a:latin typeface="Alata"/>
                <a:ea typeface="Alata"/>
                <a:cs typeface="Alata"/>
                <a:sym typeface="Alata"/>
              </a:defRPr>
            </a:lvl3pPr>
            <a:lvl4pPr lvl="3" rtl="0">
              <a:lnSpc>
                <a:spcPct val="100000"/>
              </a:lnSpc>
              <a:spcBef>
                <a:spcPts val="0"/>
              </a:spcBef>
              <a:spcAft>
                <a:spcPts val="0"/>
              </a:spcAft>
              <a:buSzPts val="1800"/>
              <a:buFont typeface="Alata"/>
              <a:buNone/>
              <a:defRPr b="1" sz="1800">
                <a:latin typeface="Alata"/>
                <a:ea typeface="Alata"/>
                <a:cs typeface="Alata"/>
                <a:sym typeface="Alata"/>
              </a:defRPr>
            </a:lvl4pPr>
            <a:lvl5pPr lvl="4" rtl="0">
              <a:lnSpc>
                <a:spcPct val="100000"/>
              </a:lnSpc>
              <a:spcBef>
                <a:spcPts val="0"/>
              </a:spcBef>
              <a:spcAft>
                <a:spcPts val="0"/>
              </a:spcAft>
              <a:buSzPts val="1800"/>
              <a:buFont typeface="Alata"/>
              <a:buNone/>
              <a:defRPr b="1" sz="1800">
                <a:latin typeface="Alata"/>
                <a:ea typeface="Alata"/>
                <a:cs typeface="Alata"/>
                <a:sym typeface="Alata"/>
              </a:defRPr>
            </a:lvl5pPr>
            <a:lvl6pPr lvl="5" rtl="0">
              <a:lnSpc>
                <a:spcPct val="100000"/>
              </a:lnSpc>
              <a:spcBef>
                <a:spcPts val="0"/>
              </a:spcBef>
              <a:spcAft>
                <a:spcPts val="0"/>
              </a:spcAft>
              <a:buSzPts val="1800"/>
              <a:buFont typeface="Alata"/>
              <a:buNone/>
              <a:defRPr b="1" sz="1800">
                <a:latin typeface="Alata"/>
                <a:ea typeface="Alata"/>
                <a:cs typeface="Alata"/>
                <a:sym typeface="Alata"/>
              </a:defRPr>
            </a:lvl6pPr>
            <a:lvl7pPr lvl="6" rtl="0">
              <a:lnSpc>
                <a:spcPct val="100000"/>
              </a:lnSpc>
              <a:spcBef>
                <a:spcPts val="0"/>
              </a:spcBef>
              <a:spcAft>
                <a:spcPts val="0"/>
              </a:spcAft>
              <a:buSzPts val="1800"/>
              <a:buFont typeface="Alata"/>
              <a:buNone/>
              <a:defRPr b="1" sz="1800">
                <a:latin typeface="Alata"/>
                <a:ea typeface="Alata"/>
                <a:cs typeface="Alata"/>
                <a:sym typeface="Alata"/>
              </a:defRPr>
            </a:lvl7pPr>
            <a:lvl8pPr lvl="7" rtl="0">
              <a:lnSpc>
                <a:spcPct val="100000"/>
              </a:lnSpc>
              <a:spcBef>
                <a:spcPts val="0"/>
              </a:spcBef>
              <a:spcAft>
                <a:spcPts val="0"/>
              </a:spcAft>
              <a:buSzPts val="1800"/>
              <a:buFont typeface="Alata"/>
              <a:buNone/>
              <a:defRPr b="1" sz="1800">
                <a:latin typeface="Alata"/>
                <a:ea typeface="Alata"/>
                <a:cs typeface="Alata"/>
                <a:sym typeface="Alata"/>
              </a:defRPr>
            </a:lvl8pPr>
            <a:lvl9pPr lvl="8" rtl="0">
              <a:lnSpc>
                <a:spcPct val="100000"/>
              </a:lnSpc>
              <a:spcBef>
                <a:spcPts val="0"/>
              </a:spcBef>
              <a:spcAft>
                <a:spcPts val="0"/>
              </a:spcAft>
              <a:buSzPts val="1800"/>
              <a:buFont typeface="Alata"/>
              <a:buNone/>
              <a:defRPr b="1" sz="1800">
                <a:latin typeface="Alata"/>
                <a:ea typeface="Alata"/>
                <a:cs typeface="Alata"/>
                <a:sym typeface="Alata"/>
              </a:defRPr>
            </a:lvl9pPr>
          </a:lstStyle>
          <a:p/>
        </p:txBody>
      </p:sp>
      <p:sp>
        <p:nvSpPr>
          <p:cNvPr id="156" name="Google Shape;156;p17"/>
          <p:cNvSpPr txBox="1"/>
          <p:nvPr>
            <p:ph idx="7" type="subTitle"/>
          </p:nvPr>
        </p:nvSpPr>
        <p:spPr>
          <a:xfrm>
            <a:off x="5572853" y="3790250"/>
            <a:ext cx="1944000" cy="834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57" name="Google Shape;157;p17"/>
          <p:cNvSpPr txBox="1"/>
          <p:nvPr>
            <p:ph idx="8" type="subTitle"/>
          </p:nvPr>
        </p:nvSpPr>
        <p:spPr>
          <a:xfrm>
            <a:off x="5572853" y="347045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Alata"/>
              <a:buNone/>
              <a:defRPr b="1">
                <a:latin typeface="Alata"/>
                <a:ea typeface="Alata"/>
                <a:cs typeface="Alata"/>
                <a:sym typeface="Alata"/>
              </a:defRPr>
            </a:lvl1pPr>
            <a:lvl2pPr lvl="1" rtl="0">
              <a:lnSpc>
                <a:spcPct val="100000"/>
              </a:lnSpc>
              <a:spcBef>
                <a:spcPts val="0"/>
              </a:spcBef>
              <a:spcAft>
                <a:spcPts val="0"/>
              </a:spcAft>
              <a:buSzPts val="1800"/>
              <a:buFont typeface="Alata"/>
              <a:buNone/>
              <a:defRPr b="1" sz="1800">
                <a:latin typeface="Alata"/>
                <a:ea typeface="Alata"/>
                <a:cs typeface="Alata"/>
                <a:sym typeface="Alata"/>
              </a:defRPr>
            </a:lvl2pPr>
            <a:lvl3pPr lvl="2" rtl="0">
              <a:lnSpc>
                <a:spcPct val="100000"/>
              </a:lnSpc>
              <a:spcBef>
                <a:spcPts val="0"/>
              </a:spcBef>
              <a:spcAft>
                <a:spcPts val="0"/>
              </a:spcAft>
              <a:buSzPts val="1800"/>
              <a:buFont typeface="Alata"/>
              <a:buNone/>
              <a:defRPr b="1" sz="1800">
                <a:latin typeface="Alata"/>
                <a:ea typeface="Alata"/>
                <a:cs typeface="Alata"/>
                <a:sym typeface="Alata"/>
              </a:defRPr>
            </a:lvl3pPr>
            <a:lvl4pPr lvl="3" rtl="0">
              <a:lnSpc>
                <a:spcPct val="100000"/>
              </a:lnSpc>
              <a:spcBef>
                <a:spcPts val="0"/>
              </a:spcBef>
              <a:spcAft>
                <a:spcPts val="0"/>
              </a:spcAft>
              <a:buSzPts val="1800"/>
              <a:buFont typeface="Alata"/>
              <a:buNone/>
              <a:defRPr b="1" sz="1800">
                <a:latin typeface="Alata"/>
                <a:ea typeface="Alata"/>
                <a:cs typeface="Alata"/>
                <a:sym typeface="Alata"/>
              </a:defRPr>
            </a:lvl4pPr>
            <a:lvl5pPr lvl="4" rtl="0">
              <a:lnSpc>
                <a:spcPct val="100000"/>
              </a:lnSpc>
              <a:spcBef>
                <a:spcPts val="0"/>
              </a:spcBef>
              <a:spcAft>
                <a:spcPts val="0"/>
              </a:spcAft>
              <a:buSzPts val="1800"/>
              <a:buFont typeface="Alata"/>
              <a:buNone/>
              <a:defRPr b="1" sz="1800">
                <a:latin typeface="Alata"/>
                <a:ea typeface="Alata"/>
                <a:cs typeface="Alata"/>
                <a:sym typeface="Alata"/>
              </a:defRPr>
            </a:lvl5pPr>
            <a:lvl6pPr lvl="5" rtl="0">
              <a:lnSpc>
                <a:spcPct val="100000"/>
              </a:lnSpc>
              <a:spcBef>
                <a:spcPts val="0"/>
              </a:spcBef>
              <a:spcAft>
                <a:spcPts val="0"/>
              </a:spcAft>
              <a:buSzPts val="1800"/>
              <a:buFont typeface="Alata"/>
              <a:buNone/>
              <a:defRPr b="1" sz="1800">
                <a:latin typeface="Alata"/>
                <a:ea typeface="Alata"/>
                <a:cs typeface="Alata"/>
                <a:sym typeface="Alata"/>
              </a:defRPr>
            </a:lvl6pPr>
            <a:lvl7pPr lvl="6" rtl="0">
              <a:lnSpc>
                <a:spcPct val="100000"/>
              </a:lnSpc>
              <a:spcBef>
                <a:spcPts val="0"/>
              </a:spcBef>
              <a:spcAft>
                <a:spcPts val="0"/>
              </a:spcAft>
              <a:buSzPts val="1800"/>
              <a:buFont typeface="Alata"/>
              <a:buNone/>
              <a:defRPr b="1" sz="1800">
                <a:latin typeface="Alata"/>
                <a:ea typeface="Alata"/>
                <a:cs typeface="Alata"/>
                <a:sym typeface="Alata"/>
              </a:defRPr>
            </a:lvl7pPr>
            <a:lvl8pPr lvl="7" rtl="0">
              <a:lnSpc>
                <a:spcPct val="100000"/>
              </a:lnSpc>
              <a:spcBef>
                <a:spcPts val="0"/>
              </a:spcBef>
              <a:spcAft>
                <a:spcPts val="0"/>
              </a:spcAft>
              <a:buSzPts val="1800"/>
              <a:buFont typeface="Alata"/>
              <a:buNone/>
              <a:defRPr b="1" sz="1800">
                <a:latin typeface="Alata"/>
                <a:ea typeface="Alata"/>
                <a:cs typeface="Alata"/>
                <a:sym typeface="Alata"/>
              </a:defRPr>
            </a:lvl8pPr>
            <a:lvl9pPr lvl="8" rtl="0">
              <a:lnSpc>
                <a:spcPct val="100000"/>
              </a:lnSpc>
              <a:spcBef>
                <a:spcPts val="0"/>
              </a:spcBef>
              <a:spcAft>
                <a:spcPts val="0"/>
              </a:spcAft>
              <a:buSzPts val="1800"/>
              <a:buFont typeface="Alata"/>
              <a:buNone/>
              <a:defRPr b="1" sz="1800">
                <a:latin typeface="Alata"/>
                <a:ea typeface="Alata"/>
                <a:cs typeface="Alata"/>
                <a:sym typeface="Alata"/>
              </a:defRPr>
            </a:lvl9pPr>
          </a:lstStyle>
          <a:p/>
        </p:txBody>
      </p:sp>
      <p:sp>
        <p:nvSpPr>
          <p:cNvPr id="158" name="Google Shape;158;p17"/>
          <p:cNvSpPr/>
          <p:nvPr/>
        </p:nvSpPr>
        <p:spPr>
          <a:xfrm flipH="1">
            <a:off x="-4837"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 name="Google Shape;160;p17"/>
          <p:cNvSpPr txBox="1"/>
          <p:nvPr>
            <p:ph hasCustomPrompt="1" idx="9" type="title"/>
          </p:nvPr>
        </p:nvSpPr>
        <p:spPr>
          <a:xfrm>
            <a:off x="2189097" y="1444088"/>
            <a:ext cx="1583400" cy="433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61" name="Google Shape;161;p17"/>
          <p:cNvSpPr txBox="1"/>
          <p:nvPr>
            <p:ph hasCustomPrompt="1" idx="13" type="title"/>
          </p:nvPr>
        </p:nvSpPr>
        <p:spPr>
          <a:xfrm>
            <a:off x="2189097" y="3101395"/>
            <a:ext cx="1581900" cy="433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62" name="Google Shape;162;p17"/>
          <p:cNvSpPr txBox="1"/>
          <p:nvPr>
            <p:ph hasCustomPrompt="1" idx="14" type="title"/>
          </p:nvPr>
        </p:nvSpPr>
        <p:spPr>
          <a:xfrm>
            <a:off x="5572853" y="3101395"/>
            <a:ext cx="1581900" cy="433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63" name="Google Shape;163;p17"/>
          <p:cNvSpPr txBox="1"/>
          <p:nvPr>
            <p:ph hasCustomPrompt="1" idx="15" type="title"/>
          </p:nvPr>
        </p:nvSpPr>
        <p:spPr>
          <a:xfrm>
            <a:off x="5572853" y="1444088"/>
            <a:ext cx="1581900" cy="433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64" name="Shape 164"/>
        <p:cNvGrpSpPr/>
        <p:nvPr/>
      </p:nvGrpSpPr>
      <p:grpSpPr>
        <a:xfrm>
          <a:off x="0" y="0"/>
          <a:ext cx="0" cy="0"/>
          <a:chOff x="0" y="0"/>
          <a:chExt cx="0" cy="0"/>
        </a:xfrm>
      </p:grpSpPr>
      <p:pic>
        <p:nvPicPr>
          <p:cNvPr id="165" name="Google Shape;165;p18"/>
          <p:cNvPicPr preferRelativeResize="0"/>
          <p:nvPr/>
        </p:nvPicPr>
        <p:blipFill rotWithShape="1">
          <a:blip r:embed="rId2">
            <a:alphaModFix amt="35000"/>
          </a:blip>
          <a:srcRect b="0" l="0" r="0" t="0"/>
          <a:stretch/>
        </p:blipFill>
        <p:spPr>
          <a:xfrm flipH="1">
            <a:off x="-1" y="25"/>
            <a:ext cx="9144000" cy="5143443"/>
          </a:xfrm>
          <a:prstGeom prst="rect">
            <a:avLst/>
          </a:prstGeom>
          <a:noFill/>
          <a:ln>
            <a:noFill/>
          </a:ln>
        </p:spPr>
      </p:pic>
      <p:sp>
        <p:nvSpPr>
          <p:cNvPr id="166" name="Google Shape;166;p18"/>
          <p:cNvSpPr txBox="1"/>
          <p:nvPr>
            <p:ph type="title"/>
          </p:nvPr>
        </p:nvSpPr>
        <p:spPr>
          <a:xfrm>
            <a:off x="1004713" y="3352817"/>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67" name="Google Shape;167;p18"/>
          <p:cNvSpPr txBox="1"/>
          <p:nvPr>
            <p:ph idx="1" type="subTitle"/>
          </p:nvPr>
        </p:nvSpPr>
        <p:spPr>
          <a:xfrm>
            <a:off x="1004713" y="3702892"/>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68" name="Google Shape;168;p18"/>
          <p:cNvSpPr txBox="1"/>
          <p:nvPr>
            <p:ph idx="2" type="title"/>
          </p:nvPr>
        </p:nvSpPr>
        <p:spPr>
          <a:xfrm>
            <a:off x="3514494" y="3352817"/>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69" name="Google Shape;169;p18"/>
          <p:cNvSpPr txBox="1"/>
          <p:nvPr>
            <p:ph idx="3" type="subTitle"/>
          </p:nvPr>
        </p:nvSpPr>
        <p:spPr>
          <a:xfrm>
            <a:off x="3514494" y="3702892"/>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70" name="Google Shape;170;p18"/>
          <p:cNvSpPr txBox="1"/>
          <p:nvPr>
            <p:ph idx="4" type="title"/>
          </p:nvPr>
        </p:nvSpPr>
        <p:spPr>
          <a:xfrm>
            <a:off x="6024275" y="3352817"/>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71" name="Google Shape;171;p18"/>
          <p:cNvSpPr txBox="1"/>
          <p:nvPr>
            <p:ph idx="5" type="subTitle"/>
          </p:nvPr>
        </p:nvSpPr>
        <p:spPr>
          <a:xfrm>
            <a:off x="6024275" y="3702892"/>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72" name="Google Shape;172;p18"/>
          <p:cNvSpPr txBox="1"/>
          <p:nvPr>
            <p:ph idx="6" type="title"/>
          </p:nvPr>
        </p:nvSpPr>
        <p:spPr>
          <a:xfrm>
            <a:off x="1004725" y="1731936"/>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73" name="Google Shape;173;p18"/>
          <p:cNvSpPr txBox="1"/>
          <p:nvPr>
            <p:ph idx="7" type="subTitle"/>
          </p:nvPr>
        </p:nvSpPr>
        <p:spPr>
          <a:xfrm>
            <a:off x="1004725" y="2082011"/>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74" name="Google Shape;174;p18"/>
          <p:cNvSpPr txBox="1"/>
          <p:nvPr>
            <p:ph idx="8" type="title"/>
          </p:nvPr>
        </p:nvSpPr>
        <p:spPr>
          <a:xfrm>
            <a:off x="3514506" y="1731936"/>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75" name="Google Shape;175;p18"/>
          <p:cNvSpPr txBox="1"/>
          <p:nvPr>
            <p:ph idx="9" type="subTitle"/>
          </p:nvPr>
        </p:nvSpPr>
        <p:spPr>
          <a:xfrm>
            <a:off x="3514506" y="2082011"/>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76" name="Google Shape;176;p18"/>
          <p:cNvSpPr txBox="1"/>
          <p:nvPr>
            <p:ph idx="13" type="title"/>
          </p:nvPr>
        </p:nvSpPr>
        <p:spPr>
          <a:xfrm>
            <a:off x="6024288" y="1731936"/>
            <a:ext cx="2115000" cy="468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CE00"/>
              </a:buClr>
              <a:buSzPts val="1800"/>
              <a:buNone/>
              <a:defRPr b="1" sz="1800">
                <a:solidFill>
                  <a:srgbClr val="FFCE00"/>
                </a:solidFill>
              </a:defRPr>
            </a:lvl1pPr>
            <a:lvl2pPr lvl="1" rtl="0" algn="ctr">
              <a:spcBef>
                <a:spcPts val="0"/>
              </a:spcBef>
              <a:spcAft>
                <a:spcPts val="0"/>
              </a:spcAft>
              <a:buClr>
                <a:srgbClr val="FFCE00"/>
              </a:buClr>
              <a:buSzPts val="1800"/>
              <a:buNone/>
              <a:defRPr b="1" sz="1800">
                <a:solidFill>
                  <a:srgbClr val="FFCE00"/>
                </a:solidFill>
              </a:defRPr>
            </a:lvl2pPr>
            <a:lvl3pPr lvl="2" rtl="0" algn="ctr">
              <a:spcBef>
                <a:spcPts val="0"/>
              </a:spcBef>
              <a:spcAft>
                <a:spcPts val="0"/>
              </a:spcAft>
              <a:buClr>
                <a:srgbClr val="FFCE00"/>
              </a:buClr>
              <a:buSzPts val="1800"/>
              <a:buNone/>
              <a:defRPr b="1" sz="1800">
                <a:solidFill>
                  <a:srgbClr val="FFCE00"/>
                </a:solidFill>
              </a:defRPr>
            </a:lvl3pPr>
            <a:lvl4pPr lvl="3" rtl="0" algn="ctr">
              <a:spcBef>
                <a:spcPts val="0"/>
              </a:spcBef>
              <a:spcAft>
                <a:spcPts val="0"/>
              </a:spcAft>
              <a:buClr>
                <a:srgbClr val="FFCE00"/>
              </a:buClr>
              <a:buSzPts val="1800"/>
              <a:buNone/>
              <a:defRPr b="1" sz="1800">
                <a:solidFill>
                  <a:srgbClr val="FFCE00"/>
                </a:solidFill>
              </a:defRPr>
            </a:lvl4pPr>
            <a:lvl5pPr lvl="4" rtl="0" algn="ctr">
              <a:spcBef>
                <a:spcPts val="0"/>
              </a:spcBef>
              <a:spcAft>
                <a:spcPts val="0"/>
              </a:spcAft>
              <a:buClr>
                <a:srgbClr val="FFCE00"/>
              </a:buClr>
              <a:buSzPts val="1800"/>
              <a:buNone/>
              <a:defRPr b="1" sz="1800">
                <a:solidFill>
                  <a:srgbClr val="FFCE00"/>
                </a:solidFill>
              </a:defRPr>
            </a:lvl5pPr>
            <a:lvl6pPr lvl="5" rtl="0" algn="ctr">
              <a:spcBef>
                <a:spcPts val="0"/>
              </a:spcBef>
              <a:spcAft>
                <a:spcPts val="0"/>
              </a:spcAft>
              <a:buClr>
                <a:srgbClr val="FFCE00"/>
              </a:buClr>
              <a:buSzPts val="1800"/>
              <a:buNone/>
              <a:defRPr b="1" sz="1800">
                <a:solidFill>
                  <a:srgbClr val="FFCE00"/>
                </a:solidFill>
              </a:defRPr>
            </a:lvl6pPr>
            <a:lvl7pPr lvl="6" rtl="0" algn="ctr">
              <a:spcBef>
                <a:spcPts val="0"/>
              </a:spcBef>
              <a:spcAft>
                <a:spcPts val="0"/>
              </a:spcAft>
              <a:buClr>
                <a:srgbClr val="FFCE00"/>
              </a:buClr>
              <a:buSzPts val="1800"/>
              <a:buNone/>
              <a:defRPr b="1" sz="1800">
                <a:solidFill>
                  <a:srgbClr val="FFCE00"/>
                </a:solidFill>
              </a:defRPr>
            </a:lvl7pPr>
            <a:lvl8pPr lvl="7" rtl="0" algn="ctr">
              <a:spcBef>
                <a:spcPts val="0"/>
              </a:spcBef>
              <a:spcAft>
                <a:spcPts val="0"/>
              </a:spcAft>
              <a:buClr>
                <a:srgbClr val="FFCE00"/>
              </a:buClr>
              <a:buSzPts val="1800"/>
              <a:buNone/>
              <a:defRPr b="1" sz="1800">
                <a:solidFill>
                  <a:srgbClr val="FFCE00"/>
                </a:solidFill>
              </a:defRPr>
            </a:lvl8pPr>
            <a:lvl9pPr lvl="8" rtl="0" algn="ctr">
              <a:spcBef>
                <a:spcPts val="0"/>
              </a:spcBef>
              <a:spcAft>
                <a:spcPts val="0"/>
              </a:spcAft>
              <a:buClr>
                <a:srgbClr val="FFCE00"/>
              </a:buClr>
              <a:buSzPts val="1800"/>
              <a:buNone/>
              <a:defRPr b="1" sz="1800">
                <a:solidFill>
                  <a:srgbClr val="FFCE00"/>
                </a:solidFill>
              </a:defRPr>
            </a:lvl9pPr>
          </a:lstStyle>
          <a:p/>
        </p:txBody>
      </p:sp>
      <p:sp>
        <p:nvSpPr>
          <p:cNvPr id="177" name="Google Shape;177;p18"/>
          <p:cNvSpPr txBox="1"/>
          <p:nvPr>
            <p:ph idx="14" type="subTitle"/>
          </p:nvPr>
        </p:nvSpPr>
        <p:spPr>
          <a:xfrm>
            <a:off x="6024288" y="2082011"/>
            <a:ext cx="21150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a:solidFill>
                  <a:srgbClr val="FFFFFF"/>
                </a:solidFill>
              </a:defRPr>
            </a:lvl3pPr>
            <a:lvl4pPr lvl="3" rtl="0" algn="ctr">
              <a:lnSpc>
                <a:spcPct val="100000"/>
              </a:lnSpc>
              <a:spcBef>
                <a:spcPts val="0"/>
              </a:spcBef>
              <a:spcAft>
                <a:spcPts val="0"/>
              </a:spcAft>
              <a:buClr>
                <a:srgbClr val="FFFFFF"/>
              </a:buClr>
              <a:buSzPts val="1400"/>
              <a:buNone/>
              <a:defRPr>
                <a:solidFill>
                  <a:srgbClr val="FFFFFF"/>
                </a:solidFill>
              </a:defRPr>
            </a:lvl4pPr>
            <a:lvl5pPr lvl="4" rtl="0" algn="ctr">
              <a:lnSpc>
                <a:spcPct val="100000"/>
              </a:lnSpc>
              <a:spcBef>
                <a:spcPts val="0"/>
              </a:spcBef>
              <a:spcAft>
                <a:spcPts val="0"/>
              </a:spcAft>
              <a:buClr>
                <a:srgbClr val="FFFFFF"/>
              </a:buClr>
              <a:buSzPts val="1400"/>
              <a:buNone/>
              <a:defRPr>
                <a:solidFill>
                  <a:srgbClr val="FFFFFF"/>
                </a:solidFill>
              </a:defRPr>
            </a:lvl5pPr>
            <a:lvl6pPr lvl="5" rtl="0" algn="ctr">
              <a:lnSpc>
                <a:spcPct val="100000"/>
              </a:lnSpc>
              <a:spcBef>
                <a:spcPts val="0"/>
              </a:spcBef>
              <a:spcAft>
                <a:spcPts val="0"/>
              </a:spcAft>
              <a:buClr>
                <a:srgbClr val="FFFFFF"/>
              </a:buClr>
              <a:buSzPts val="1400"/>
              <a:buNone/>
              <a:defRPr>
                <a:solidFill>
                  <a:srgbClr val="FFFFFF"/>
                </a:solidFill>
              </a:defRPr>
            </a:lvl6pPr>
            <a:lvl7pPr lvl="6" rtl="0" algn="ctr">
              <a:lnSpc>
                <a:spcPct val="100000"/>
              </a:lnSpc>
              <a:spcBef>
                <a:spcPts val="0"/>
              </a:spcBef>
              <a:spcAft>
                <a:spcPts val="0"/>
              </a:spcAft>
              <a:buClr>
                <a:srgbClr val="FFFFFF"/>
              </a:buClr>
              <a:buSzPts val="1400"/>
              <a:buNone/>
              <a:defRPr>
                <a:solidFill>
                  <a:srgbClr val="FFFFFF"/>
                </a:solidFill>
              </a:defRPr>
            </a:lvl7pPr>
            <a:lvl8pPr lvl="7" rtl="0" algn="ctr">
              <a:lnSpc>
                <a:spcPct val="100000"/>
              </a:lnSpc>
              <a:spcBef>
                <a:spcPts val="0"/>
              </a:spcBef>
              <a:spcAft>
                <a:spcPts val="0"/>
              </a:spcAft>
              <a:buClr>
                <a:srgbClr val="FFFFFF"/>
              </a:buClr>
              <a:buSzPts val="1400"/>
              <a:buNone/>
              <a:defRPr>
                <a:solidFill>
                  <a:srgbClr val="FFFFFF"/>
                </a:solidFill>
              </a:defRPr>
            </a:lvl8pPr>
            <a:lvl9pPr lvl="8" rtl="0" algn="ctr">
              <a:lnSpc>
                <a:spcPct val="100000"/>
              </a:lnSpc>
              <a:spcBef>
                <a:spcPts val="0"/>
              </a:spcBef>
              <a:spcAft>
                <a:spcPts val="0"/>
              </a:spcAft>
              <a:buClr>
                <a:srgbClr val="FFFFFF"/>
              </a:buClr>
              <a:buSzPts val="1400"/>
              <a:buNone/>
              <a:defRPr>
                <a:solidFill>
                  <a:srgbClr val="FFFFFF"/>
                </a:solidFill>
              </a:defRPr>
            </a:lvl9pPr>
          </a:lstStyle>
          <a:p/>
        </p:txBody>
      </p:sp>
      <p:sp>
        <p:nvSpPr>
          <p:cNvPr id="178" name="Google Shape;178;p18"/>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txBox="1"/>
          <p:nvPr>
            <p:ph idx="15"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0" name="Google Shape;180;p18"/>
          <p:cNvSpPr txBox="1"/>
          <p:nvPr>
            <p:ph hasCustomPrompt="1" idx="16" type="title"/>
          </p:nvPr>
        </p:nvSpPr>
        <p:spPr>
          <a:xfrm>
            <a:off x="1270525" y="1391175"/>
            <a:ext cx="15834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81" name="Google Shape;181;p18"/>
          <p:cNvSpPr txBox="1"/>
          <p:nvPr>
            <p:ph hasCustomPrompt="1" idx="17" type="title"/>
          </p:nvPr>
        </p:nvSpPr>
        <p:spPr>
          <a:xfrm>
            <a:off x="1271263" y="3012694"/>
            <a:ext cx="15819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82" name="Google Shape;182;p18"/>
          <p:cNvSpPr txBox="1"/>
          <p:nvPr>
            <p:ph hasCustomPrompt="1" idx="18" type="title"/>
          </p:nvPr>
        </p:nvSpPr>
        <p:spPr>
          <a:xfrm>
            <a:off x="3781044" y="3012694"/>
            <a:ext cx="15819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83" name="Google Shape;183;p18"/>
          <p:cNvSpPr txBox="1"/>
          <p:nvPr>
            <p:ph hasCustomPrompt="1" idx="19" type="title"/>
          </p:nvPr>
        </p:nvSpPr>
        <p:spPr>
          <a:xfrm>
            <a:off x="3781431" y="1391175"/>
            <a:ext cx="15819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84" name="Google Shape;184;p18"/>
          <p:cNvSpPr txBox="1"/>
          <p:nvPr>
            <p:ph hasCustomPrompt="1" idx="20" type="title"/>
          </p:nvPr>
        </p:nvSpPr>
        <p:spPr>
          <a:xfrm>
            <a:off x="6290838" y="1391175"/>
            <a:ext cx="15819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sp>
        <p:nvSpPr>
          <p:cNvPr id="185" name="Google Shape;185;p18"/>
          <p:cNvSpPr txBox="1"/>
          <p:nvPr>
            <p:ph hasCustomPrompt="1" idx="21" type="title"/>
          </p:nvPr>
        </p:nvSpPr>
        <p:spPr>
          <a:xfrm>
            <a:off x="6290825" y="3012694"/>
            <a:ext cx="15819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b="1" sz="2000">
                <a:solidFill>
                  <a:schemeClr val="lt1"/>
                </a:solidFill>
              </a:defRPr>
            </a:lvl1pPr>
            <a:lvl2pPr lvl="1" rtl="0">
              <a:spcBef>
                <a:spcPts val="0"/>
              </a:spcBef>
              <a:spcAft>
                <a:spcPts val="0"/>
              </a:spcAft>
              <a:buSzPts val="12000"/>
              <a:buFont typeface="Alata"/>
              <a:buNone/>
              <a:defRPr sz="12000">
                <a:latin typeface="Alata"/>
                <a:ea typeface="Alata"/>
                <a:cs typeface="Alata"/>
                <a:sym typeface="Alata"/>
              </a:defRPr>
            </a:lvl2pPr>
            <a:lvl3pPr lvl="2" rtl="0">
              <a:spcBef>
                <a:spcPts val="0"/>
              </a:spcBef>
              <a:spcAft>
                <a:spcPts val="0"/>
              </a:spcAft>
              <a:buSzPts val="12000"/>
              <a:buFont typeface="Alata"/>
              <a:buNone/>
              <a:defRPr sz="12000">
                <a:latin typeface="Alata"/>
                <a:ea typeface="Alata"/>
                <a:cs typeface="Alata"/>
                <a:sym typeface="Alata"/>
              </a:defRPr>
            </a:lvl3pPr>
            <a:lvl4pPr lvl="3" rtl="0">
              <a:spcBef>
                <a:spcPts val="0"/>
              </a:spcBef>
              <a:spcAft>
                <a:spcPts val="0"/>
              </a:spcAft>
              <a:buSzPts val="12000"/>
              <a:buFont typeface="Alata"/>
              <a:buNone/>
              <a:defRPr sz="12000">
                <a:latin typeface="Alata"/>
                <a:ea typeface="Alata"/>
                <a:cs typeface="Alata"/>
                <a:sym typeface="Alata"/>
              </a:defRPr>
            </a:lvl4pPr>
            <a:lvl5pPr lvl="4" rtl="0">
              <a:spcBef>
                <a:spcPts val="0"/>
              </a:spcBef>
              <a:spcAft>
                <a:spcPts val="0"/>
              </a:spcAft>
              <a:buSzPts val="12000"/>
              <a:buFont typeface="Alata"/>
              <a:buNone/>
              <a:defRPr sz="12000">
                <a:latin typeface="Alata"/>
                <a:ea typeface="Alata"/>
                <a:cs typeface="Alata"/>
                <a:sym typeface="Alata"/>
              </a:defRPr>
            </a:lvl5pPr>
            <a:lvl6pPr lvl="5" rtl="0">
              <a:spcBef>
                <a:spcPts val="0"/>
              </a:spcBef>
              <a:spcAft>
                <a:spcPts val="0"/>
              </a:spcAft>
              <a:buSzPts val="12000"/>
              <a:buFont typeface="Alata"/>
              <a:buNone/>
              <a:defRPr sz="12000">
                <a:latin typeface="Alata"/>
                <a:ea typeface="Alata"/>
                <a:cs typeface="Alata"/>
                <a:sym typeface="Alata"/>
              </a:defRPr>
            </a:lvl6pPr>
            <a:lvl7pPr lvl="6" rtl="0">
              <a:spcBef>
                <a:spcPts val="0"/>
              </a:spcBef>
              <a:spcAft>
                <a:spcPts val="0"/>
              </a:spcAft>
              <a:buSzPts val="12000"/>
              <a:buFont typeface="Alata"/>
              <a:buNone/>
              <a:defRPr sz="12000">
                <a:latin typeface="Alata"/>
                <a:ea typeface="Alata"/>
                <a:cs typeface="Alata"/>
                <a:sym typeface="Alata"/>
              </a:defRPr>
            </a:lvl7pPr>
            <a:lvl8pPr lvl="7" rtl="0">
              <a:spcBef>
                <a:spcPts val="0"/>
              </a:spcBef>
              <a:spcAft>
                <a:spcPts val="0"/>
              </a:spcAft>
              <a:buSzPts val="12000"/>
              <a:buFont typeface="Alata"/>
              <a:buNone/>
              <a:defRPr sz="12000">
                <a:latin typeface="Alata"/>
                <a:ea typeface="Alata"/>
                <a:cs typeface="Alata"/>
                <a:sym typeface="Alata"/>
              </a:defRPr>
            </a:lvl8pPr>
            <a:lvl9pPr lvl="8" rtl="0">
              <a:spcBef>
                <a:spcPts val="0"/>
              </a:spcBef>
              <a:spcAft>
                <a:spcPts val="0"/>
              </a:spcAft>
              <a:buSzPts val="12000"/>
              <a:buFont typeface="Alata"/>
              <a:buNone/>
              <a:defRPr sz="12000">
                <a:latin typeface="Alata"/>
                <a:ea typeface="Alata"/>
                <a:cs typeface="Alata"/>
                <a:sym typeface="Alata"/>
              </a:defRPr>
            </a:lvl9pPr>
          </a:lstStyle>
          <a:p>
            <a:r>
              <a:t>xx%</a:t>
            </a:r>
          </a:p>
        </p:txBody>
      </p:sp>
      <p:grpSp>
        <p:nvGrpSpPr>
          <p:cNvPr id="186" name="Google Shape;186;p18"/>
          <p:cNvGrpSpPr/>
          <p:nvPr/>
        </p:nvGrpSpPr>
        <p:grpSpPr>
          <a:xfrm rot="10800000">
            <a:off x="471488" y="-9532"/>
            <a:ext cx="8201025" cy="4752882"/>
            <a:chOff x="495300" y="390525"/>
            <a:chExt cx="8201025" cy="4990950"/>
          </a:xfrm>
        </p:grpSpPr>
        <p:grpSp>
          <p:nvGrpSpPr>
            <p:cNvPr id="187" name="Google Shape;187;p18"/>
            <p:cNvGrpSpPr/>
            <p:nvPr/>
          </p:nvGrpSpPr>
          <p:grpSpPr>
            <a:xfrm>
              <a:off x="495300" y="390525"/>
              <a:ext cx="8201025" cy="4105275"/>
              <a:chOff x="495300" y="542925"/>
              <a:chExt cx="8201025" cy="4105275"/>
            </a:xfrm>
          </p:grpSpPr>
          <p:sp>
            <p:nvSpPr>
              <p:cNvPr id="188" name="Google Shape;188;p18"/>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189" name="Google Shape;189;p18"/>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190" name="Google Shape;190;p18"/>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191" name="Shape 191"/>
        <p:cNvGrpSpPr/>
        <p:nvPr/>
      </p:nvGrpSpPr>
      <p:grpSpPr>
        <a:xfrm>
          <a:off x="0" y="0"/>
          <a:ext cx="0" cy="0"/>
          <a:chOff x="0" y="0"/>
          <a:chExt cx="0" cy="0"/>
        </a:xfrm>
      </p:grpSpPr>
      <p:sp>
        <p:nvSpPr>
          <p:cNvPr id="192" name="Google Shape;192;p19"/>
          <p:cNvSpPr txBox="1"/>
          <p:nvPr>
            <p:ph type="ctrTitle"/>
          </p:nvPr>
        </p:nvSpPr>
        <p:spPr>
          <a:xfrm>
            <a:off x="4516725" y="933450"/>
            <a:ext cx="3808200" cy="10965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b="1" sz="5500">
                <a:solidFill>
                  <a:schemeClr val="lt1"/>
                </a:solidFill>
                <a:latin typeface="Alata"/>
                <a:ea typeface="Alata"/>
                <a:cs typeface="Alata"/>
                <a:sym typeface="Alat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3" name="Google Shape;193;p19"/>
          <p:cNvSpPr txBox="1"/>
          <p:nvPr>
            <p:ph idx="1" type="subTitle"/>
          </p:nvPr>
        </p:nvSpPr>
        <p:spPr>
          <a:xfrm>
            <a:off x="4516725" y="2119700"/>
            <a:ext cx="3646200" cy="109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Chivo"/>
              <a:buNone/>
              <a:defRPr sz="1600">
                <a:latin typeface="Chivo"/>
                <a:ea typeface="Chivo"/>
                <a:cs typeface="Chivo"/>
                <a:sym typeface="Chiv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4" name="Google Shape;194;p19"/>
          <p:cNvSpPr txBox="1"/>
          <p:nvPr/>
        </p:nvSpPr>
        <p:spPr>
          <a:xfrm>
            <a:off x="4516725" y="3439625"/>
            <a:ext cx="3074700" cy="69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lt1"/>
                </a:solidFill>
                <a:latin typeface="Chivo"/>
                <a:ea typeface="Chivo"/>
                <a:cs typeface="Chivo"/>
                <a:sym typeface="Chivo"/>
              </a:rPr>
              <a:t>CREDITS</a:t>
            </a:r>
            <a:r>
              <a:rPr lang="en" sz="1100">
                <a:solidFill>
                  <a:schemeClr val="lt1"/>
                </a:solidFill>
                <a:latin typeface="Chivo"/>
                <a:ea typeface="Chivo"/>
                <a:cs typeface="Chivo"/>
                <a:sym typeface="Chivo"/>
              </a:rPr>
              <a:t>: This presentation template was created by </a:t>
            </a:r>
            <a:r>
              <a:rPr b="1" lang="en" sz="1100">
                <a:solidFill>
                  <a:schemeClr val="lt1"/>
                </a:solidFill>
                <a:uFill>
                  <a:noFill/>
                </a:uFill>
                <a:latin typeface="Chivo"/>
                <a:ea typeface="Chivo"/>
                <a:cs typeface="Chivo"/>
                <a:sym typeface="Chivo"/>
                <a:hlinkClick r:id="rId2">
                  <a:extLst>
                    <a:ext uri="{A12FA001-AC4F-418D-AE19-62706E023703}">
                      <ahyp:hlinkClr val="tx"/>
                    </a:ext>
                  </a:extLst>
                </a:hlinkClick>
              </a:rPr>
              <a:t>Slidesgo</a:t>
            </a:r>
            <a:r>
              <a:rPr lang="en" sz="1100">
                <a:solidFill>
                  <a:schemeClr val="lt1"/>
                </a:solidFill>
                <a:latin typeface="Chivo"/>
                <a:ea typeface="Chivo"/>
                <a:cs typeface="Chivo"/>
                <a:sym typeface="Chivo"/>
              </a:rPr>
              <a:t>, including icons by </a:t>
            </a:r>
            <a:r>
              <a:rPr b="1" lang="en" sz="1100">
                <a:solidFill>
                  <a:schemeClr val="lt1"/>
                </a:solidFill>
                <a:uFill>
                  <a:noFill/>
                </a:uFill>
                <a:latin typeface="Chivo"/>
                <a:ea typeface="Chivo"/>
                <a:cs typeface="Chivo"/>
                <a:sym typeface="Chivo"/>
                <a:hlinkClick r:id="rId3">
                  <a:extLst>
                    <a:ext uri="{A12FA001-AC4F-418D-AE19-62706E023703}">
                      <ahyp:hlinkClr val="tx"/>
                    </a:ext>
                  </a:extLst>
                </a:hlinkClick>
              </a:rPr>
              <a:t>Flaticon</a:t>
            </a:r>
            <a:r>
              <a:rPr b="1" lang="en" sz="1100">
                <a:solidFill>
                  <a:schemeClr val="lt1"/>
                </a:solidFill>
                <a:latin typeface="Chivo"/>
                <a:ea typeface="Chivo"/>
                <a:cs typeface="Chivo"/>
                <a:sym typeface="Chivo"/>
              </a:rPr>
              <a:t>,</a:t>
            </a:r>
            <a:r>
              <a:rPr lang="en" sz="1100">
                <a:solidFill>
                  <a:schemeClr val="lt1"/>
                </a:solidFill>
                <a:latin typeface="Chivo"/>
                <a:ea typeface="Chivo"/>
                <a:cs typeface="Chivo"/>
                <a:sym typeface="Chivo"/>
              </a:rPr>
              <a:t> infographics &amp; images by </a:t>
            </a:r>
            <a:r>
              <a:rPr b="1" lang="en" sz="1100">
                <a:solidFill>
                  <a:schemeClr val="lt1"/>
                </a:solidFill>
                <a:uFill>
                  <a:noFill/>
                </a:uFill>
                <a:latin typeface="Chivo"/>
                <a:ea typeface="Chivo"/>
                <a:cs typeface="Chivo"/>
                <a:sym typeface="Chivo"/>
                <a:hlinkClick r:id="rId4">
                  <a:extLst>
                    <a:ext uri="{A12FA001-AC4F-418D-AE19-62706E023703}">
                      <ahyp:hlinkClr val="tx"/>
                    </a:ext>
                  </a:extLst>
                </a:hlinkClick>
              </a:rPr>
              <a:t>Freepik</a:t>
            </a:r>
            <a:r>
              <a:rPr lang="en" sz="1100">
                <a:solidFill>
                  <a:schemeClr val="lt1"/>
                </a:solidFill>
                <a:latin typeface="Chivo"/>
                <a:ea typeface="Chivo"/>
                <a:cs typeface="Chivo"/>
                <a:sym typeface="Chivo"/>
              </a:rPr>
              <a:t> </a:t>
            </a:r>
            <a:endParaRPr sz="1100">
              <a:solidFill>
                <a:schemeClr val="lt1"/>
              </a:solidFill>
              <a:latin typeface="Chivo"/>
              <a:ea typeface="Chivo"/>
              <a:cs typeface="Chivo"/>
              <a:sym typeface="Chivo"/>
            </a:endParaRPr>
          </a:p>
        </p:txBody>
      </p:sp>
      <p:sp>
        <p:nvSpPr>
          <p:cNvPr id="195" name="Google Shape;195;p19"/>
          <p:cNvSpPr/>
          <p:nvPr/>
        </p:nvSpPr>
        <p:spPr>
          <a:xfrm>
            <a:off x="4305300" y="4314825"/>
            <a:ext cx="4838700" cy="4287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96" name="Shape 196"/>
        <p:cNvGrpSpPr/>
        <p:nvPr/>
      </p:nvGrpSpPr>
      <p:grpSpPr>
        <a:xfrm>
          <a:off x="0" y="0"/>
          <a:ext cx="0" cy="0"/>
          <a:chOff x="0" y="0"/>
          <a:chExt cx="0" cy="0"/>
        </a:xfrm>
      </p:grpSpPr>
      <p:pic>
        <p:nvPicPr>
          <p:cNvPr id="197" name="Google Shape;197;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98" name="Google Shape;198;p20"/>
          <p:cNvGrpSpPr/>
          <p:nvPr/>
        </p:nvGrpSpPr>
        <p:grpSpPr>
          <a:xfrm rot="-5400000">
            <a:off x="2419217" y="-1524132"/>
            <a:ext cx="4305538" cy="8229577"/>
            <a:chOff x="495300" y="390525"/>
            <a:chExt cx="8201025" cy="4990950"/>
          </a:xfrm>
        </p:grpSpPr>
        <p:grpSp>
          <p:nvGrpSpPr>
            <p:cNvPr id="199" name="Google Shape;199;p20"/>
            <p:cNvGrpSpPr/>
            <p:nvPr/>
          </p:nvGrpSpPr>
          <p:grpSpPr>
            <a:xfrm>
              <a:off x="495300" y="390525"/>
              <a:ext cx="8201025" cy="4105275"/>
              <a:chOff x="495300" y="542925"/>
              <a:chExt cx="8201025" cy="4105275"/>
            </a:xfrm>
          </p:grpSpPr>
          <p:sp>
            <p:nvSpPr>
              <p:cNvPr id="200" name="Google Shape;200;p20"/>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01" name="Google Shape;201;p20"/>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02" name="Google Shape;202;p20"/>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p:nvPr/>
        </p:nvSpPr>
        <p:spPr>
          <a:xfrm>
            <a:off x="4839675" y="880975"/>
            <a:ext cx="4304400" cy="976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4839675" y="2119948"/>
            <a:ext cx="38376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 name="Google Shape;20;p3"/>
          <p:cNvSpPr txBox="1"/>
          <p:nvPr>
            <p:ph hasCustomPrompt="1" idx="2" type="title"/>
          </p:nvPr>
        </p:nvSpPr>
        <p:spPr>
          <a:xfrm>
            <a:off x="4839675" y="849275"/>
            <a:ext cx="1776000" cy="1008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6000"/>
              <a:buNone/>
              <a:defRPr b="1" sz="5500">
                <a:solidFill>
                  <a:srgbClr val="040B13"/>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1" name="Google Shape;21;p3"/>
          <p:cNvSpPr txBox="1"/>
          <p:nvPr>
            <p:ph idx="1" type="subTitle"/>
          </p:nvPr>
        </p:nvSpPr>
        <p:spPr>
          <a:xfrm>
            <a:off x="4839675" y="3266548"/>
            <a:ext cx="3009000" cy="8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800"/>
              <a:buNone/>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
    <p:spTree>
      <p:nvGrpSpPr>
        <p:cNvPr id="203" name="Shape 203"/>
        <p:cNvGrpSpPr/>
        <p:nvPr/>
      </p:nvGrpSpPr>
      <p:grpSpPr>
        <a:xfrm>
          <a:off x="0" y="0"/>
          <a:ext cx="0" cy="0"/>
          <a:chOff x="0" y="0"/>
          <a:chExt cx="0" cy="0"/>
        </a:xfrm>
      </p:grpSpPr>
      <p:pic>
        <p:nvPicPr>
          <p:cNvPr id="204" name="Google Shape;204;p21"/>
          <p:cNvPicPr preferRelativeResize="0"/>
          <p:nvPr/>
        </p:nvPicPr>
        <p:blipFill>
          <a:blip r:embed="rId2">
            <a:alphaModFix amt="30000"/>
          </a:blip>
          <a:stretch>
            <a:fillRect/>
          </a:stretch>
        </p:blipFill>
        <p:spPr>
          <a:xfrm flipH="1">
            <a:off x="0" y="0"/>
            <a:ext cx="9144000" cy="5143500"/>
          </a:xfrm>
          <a:prstGeom prst="rect">
            <a:avLst/>
          </a:prstGeom>
          <a:noFill/>
          <a:ln>
            <a:noFill/>
          </a:ln>
        </p:spPr>
      </p:pic>
      <p:grpSp>
        <p:nvGrpSpPr>
          <p:cNvPr id="205" name="Google Shape;205;p21"/>
          <p:cNvGrpSpPr/>
          <p:nvPr/>
        </p:nvGrpSpPr>
        <p:grpSpPr>
          <a:xfrm flipH="1" rot="5400000">
            <a:off x="2419244" y="-1524132"/>
            <a:ext cx="4305538" cy="8229577"/>
            <a:chOff x="495300" y="390525"/>
            <a:chExt cx="8201025" cy="4990950"/>
          </a:xfrm>
        </p:grpSpPr>
        <p:grpSp>
          <p:nvGrpSpPr>
            <p:cNvPr id="206" name="Google Shape;206;p21"/>
            <p:cNvGrpSpPr/>
            <p:nvPr/>
          </p:nvGrpSpPr>
          <p:grpSpPr>
            <a:xfrm>
              <a:off x="495300" y="390525"/>
              <a:ext cx="8201025" cy="4105275"/>
              <a:chOff x="495300" y="542925"/>
              <a:chExt cx="8201025" cy="4105275"/>
            </a:xfrm>
          </p:grpSpPr>
          <p:sp>
            <p:nvSpPr>
              <p:cNvPr id="207" name="Google Shape;207;p21"/>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08" name="Google Shape;208;p21"/>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09" name="Google Shape;209;p21"/>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
    <p:spTree>
      <p:nvGrpSpPr>
        <p:cNvPr id="210" name="Shape 210"/>
        <p:cNvGrpSpPr/>
        <p:nvPr/>
      </p:nvGrpSpPr>
      <p:grpSpPr>
        <a:xfrm>
          <a:off x="0" y="0"/>
          <a:ext cx="0" cy="0"/>
          <a:chOff x="0" y="0"/>
          <a:chExt cx="0" cy="0"/>
        </a:xfrm>
      </p:grpSpPr>
      <p:pic>
        <p:nvPicPr>
          <p:cNvPr id="211" name="Google Shape;211;p22"/>
          <p:cNvPicPr preferRelativeResize="0"/>
          <p:nvPr/>
        </p:nvPicPr>
        <p:blipFill>
          <a:blip r:embed="rId2">
            <a:alphaModFix amt="30000"/>
          </a:blip>
          <a:stretch>
            <a:fillRect/>
          </a:stretch>
        </p:blipFill>
        <p:spPr>
          <a:xfrm flipH="1">
            <a:off x="0" y="0"/>
            <a:ext cx="9144000" cy="5143500"/>
          </a:xfrm>
          <a:prstGeom prst="rect">
            <a:avLst/>
          </a:prstGeom>
          <a:noFill/>
          <a:ln>
            <a:noFill/>
          </a:ln>
        </p:spPr>
      </p:pic>
      <p:grpSp>
        <p:nvGrpSpPr>
          <p:cNvPr id="212" name="Google Shape;212;p22"/>
          <p:cNvGrpSpPr/>
          <p:nvPr/>
        </p:nvGrpSpPr>
        <p:grpSpPr>
          <a:xfrm rot="5400000">
            <a:off x="2419244" y="-1524132"/>
            <a:ext cx="4305538" cy="8229577"/>
            <a:chOff x="495300" y="390525"/>
            <a:chExt cx="8201025" cy="4990950"/>
          </a:xfrm>
        </p:grpSpPr>
        <p:grpSp>
          <p:nvGrpSpPr>
            <p:cNvPr id="213" name="Google Shape;213;p22"/>
            <p:cNvGrpSpPr/>
            <p:nvPr/>
          </p:nvGrpSpPr>
          <p:grpSpPr>
            <a:xfrm>
              <a:off x="495300" y="390525"/>
              <a:ext cx="8201025" cy="4105275"/>
              <a:chOff x="495300" y="542925"/>
              <a:chExt cx="8201025" cy="4105275"/>
            </a:xfrm>
          </p:grpSpPr>
          <p:sp>
            <p:nvSpPr>
              <p:cNvPr id="214" name="Google Shape;214;p22"/>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15" name="Google Shape;215;p22"/>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16" name="Google Shape;216;p22"/>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2">
    <p:spTree>
      <p:nvGrpSpPr>
        <p:cNvPr id="217" name="Shape 217"/>
        <p:cNvGrpSpPr/>
        <p:nvPr/>
      </p:nvGrpSpPr>
      <p:grpSpPr>
        <a:xfrm>
          <a:off x="0" y="0"/>
          <a:ext cx="0" cy="0"/>
          <a:chOff x="0" y="0"/>
          <a:chExt cx="0" cy="0"/>
        </a:xfrm>
      </p:grpSpPr>
      <p:pic>
        <p:nvPicPr>
          <p:cNvPr id="218" name="Google Shape;218;p23"/>
          <p:cNvPicPr preferRelativeResize="0"/>
          <p:nvPr/>
        </p:nvPicPr>
        <p:blipFill>
          <a:blip r:embed="rId2">
            <a:alphaModFix amt="30000"/>
          </a:blip>
          <a:stretch>
            <a:fillRect/>
          </a:stretch>
        </p:blipFill>
        <p:spPr>
          <a:xfrm flipH="1">
            <a:off x="0" y="0"/>
            <a:ext cx="9144000" cy="5143500"/>
          </a:xfrm>
          <a:prstGeom prst="rect">
            <a:avLst/>
          </a:prstGeom>
          <a:noFill/>
          <a:ln>
            <a:noFill/>
          </a:ln>
        </p:spPr>
      </p:pic>
      <p:grpSp>
        <p:nvGrpSpPr>
          <p:cNvPr id="219" name="Google Shape;219;p23"/>
          <p:cNvGrpSpPr/>
          <p:nvPr/>
        </p:nvGrpSpPr>
        <p:grpSpPr>
          <a:xfrm flipH="1" rot="-5400000">
            <a:off x="2419244" y="-1524132"/>
            <a:ext cx="4305538" cy="8229577"/>
            <a:chOff x="495300" y="390525"/>
            <a:chExt cx="8201025" cy="4990950"/>
          </a:xfrm>
        </p:grpSpPr>
        <p:grpSp>
          <p:nvGrpSpPr>
            <p:cNvPr id="220" name="Google Shape;220;p23"/>
            <p:cNvGrpSpPr/>
            <p:nvPr/>
          </p:nvGrpSpPr>
          <p:grpSpPr>
            <a:xfrm>
              <a:off x="495300" y="390525"/>
              <a:ext cx="8201025" cy="4105275"/>
              <a:chOff x="495300" y="542925"/>
              <a:chExt cx="8201025" cy="4105275"/>
            </a:xfrm>
          </p:grpSpPr>
          <p:sp>
            <p:nvSpPr>
              <p:cNvPr id="221" name="Google Shape;221;p23"/>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22" name="Google Shape;222;p23"/>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23" name="Google Shape;223;p23"/>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idx="1" type="body"/>
          </p:nvPr>
        </p:nvSpPr>
        <p:spPr>
          <a:xfrm>
            <a:off x="713100" y="1104850"/>
            <a:ext cx="77175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AutoNum type="arabicPeriod"/>
              <a:defRPr sz="1100"/>
            </a:lvl1pPr>
            <a:lvl2pPr indent="-317500" lvl="1" marL="914400">
              <a:spcBef>
                <a:spcPts val="1600"/>
              </a:spcBef>
              <a:spcAft>
                <a:spcPts val="0"/>
              </a:spcAft>
              <a:buSzPts val="1400"/>
              <a:buFont typeface="Catamaran"/>
              <a:buAutoNum type="alphaLcPeriod"/>
              <a:defRPr/>
            </a:lvl2pPr>
            <a:lvl3pPr indent="-317500" lvl="2" marL="1371600">
              <a:spcBef>
                <a:spcPts val="1600"/>
              </a:spcBef>
              <a:spcAft>
                <a:spcPts val="0"/>
              </a:spcAft>
              <a:buSzPts val="1400"/>
              <a:buFont typeface="Catamaran"/>
              <a:buAutoNum type="romanLcPeriod"/>
              <a:defRPr/>
            </a:lvl3pPr>
            <a:lvl4pPr indent="-317500" lvl="3" marL="1828800">
              <a:spcBef>
                <a:spcPts val="1600"/>
              </a:spcBef>
              <a:spcAft>
                <a:spcPts val="0"/>
              </a:spcAft>
              <a:buSzPts val="1400"/>
              <a:buFont typeface="Catamaran"/>
              <a:buAutoNum type="arabicPeriod"/>
              <a:defRPr/>
            </a:lvl4pPr>
            <a:lvl5pPr indent="-317500" lvl="4" marL="2286000">
              <a:spcBef>
                <a:spcPts val="1600"/>
              </a:spcBef>
              <a:spcAft>
                <a:spcPts val="0"/>
              </a:spcAft>
              <a:buSzPts val="1400"/>
              <a:buFont typeface="Catamaran"/>
              <a:buAutoNum type="alphaLcPeriod"/>
              <a:defRPr/>
            </a:lvl5pPr>
            <a:lvl6pPr indent="-317500" lvl="5" marL="2743200">
              <a:spcBef>
                <a:spcPts val="1600"/>
              </a:spcBef>
              <a:spcAft>
                <a:spcPts val="0"/>
              </a:spcAft>
              <a:buSzPts val="1400"/>
              <a:buFont typeface="Catamaran"/>
              <a:buAutoNum type="romanLcPeriod"/>
              <a:defRPr/>
            </a:lvl6pPr>
            <a:lvl7pPr indent="-317500" lvl="6" marL="3200400">
              <a:spcBef>
                <a:spcPts val="1600"/>
              </a:spcBef>
              <a:spcAft>
                <a:spcPts val="0"/>
              </a:spcAft>
              <a:buSzPts val="1400"/>
              <a:buFont typeface="Catamaran"/>
              <a:buAutoNum type="arabicPeriod"/>
              <a:defRPr/>
            </a:lvl7pPr>
            <a:lvl8pPr indent="-317500" lvl="7" marL="3657600">
              <a:spcBef>
                <a:spcPts val="1600"/>
              </a:spcBef>
              <a:spcAft>
                <a:spcPts val="0"/>
              </a:spcAft>
              <a:buSzPts val="1400"/>
              <a:buFont typeface="Catamaran"/>
              <a:buAutoNum type="alphaLcPeriod"/>
              <a:defRPr/>
            </a:lvl8pPr>
            <a:lvl9pPr indent="-317500" lvl="8" marL="4114800">
              <a:spcBef>
                <a:spcPts val="1600"/>
              </a:spcBef>
              <a:spcAft>
                <a:spcPts val="1600"/>
              </a:spcAft>
              <a:buSzPts val="1400"/>
              <a:buFont typeface="Catamaran"/>
              <a:buAutoNum type="romanLcPeriod"/>
              <a:defRPr/>
            </a:lvl9pPr>
          </a:lstStyle>
          <a:p/>
        </p:txBody>
      </p:sp>
      <p:sp>
        <p:nvSpPr>
          <p:cNvPr id="24" name="Google Shape;24;p4"/>
          <p:cNvSpPr/>
          <p:nvPr/>
        </p:nvSpPr>
        <p:spPr>
          <a:xfrm>
            <a:off x="0"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6" name="Google Shape;26;p4"/>
          <p:cNvGrpSpPr/>
          <p:nvPr/>
        </p:nvGrpSpPr>
        <p:grpSpPr>
          <a:xfrm flipH="1" rot="10800000">
            <a:off x="471488" y="-9532"/>
            <a:ext cx="8201025" cy="4752882"/>
            <a:chOff x="495300" y="390525"/>
            <a:chExt cx="8201025" cy="4990950"/>
          </a:xfrm>
        </p:grpSpPr>
        <p:grpSp>
          <p:nvGrpSpPr>
            <p:cNvPr id="27" name="Google Shape;27;p4"/>
            <p:cNvGrpSpPr/>
            <p:nvPr/>
          </p:nvGrpSpPr>
          <p:grpSpPr>
            <a:xfrm>
              <a:off x="495300" y="390525"/>
              <a:ext cx="8201025" cy="4105275"/>
              <a:chOff x="495300" y="542925"/>
              <a:chExt cx="8201025" cy="4105275"/>
            </a:xfrm>
          </p:grpSpPr>
          <p:sp>
            <p:nvSpPr>
              <p:cNvPr id="28" name="Google Shape;28;p4"/>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9" name="Google Shape;29;p4"/>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0" name="Google Shape;30;p4"/>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pic>
        <p:nvPicPr>
          <p:cNvPr id="32" name="Google Shape;32;p5"/>
          <p:cNvPicPr preferRelativeResize="0"/>
          <p:nvPr/>
        </p:nvPicPr>
        <p:blipFill rotWithShape="1">
          <a:blip r:embed="rId2">
            <a:alphaModFix amt="35000"/>
          </a:blip>
          <a:srcRect b="0" l="0" r="0" t="0"/>
          <a:stretch/>
        </p:blipFill>
        <p:spPr>
          <a:xfrm flipH="1">
            <a:off x="-1" y="25"/>
            <a:ext cx="9144000" cy="5143443"/>
          </a:xfrm>
          <a:prstGeom prst="rect">
            <a:avLst/>
          </a:prstGeom>
          <a:noFill/>
          <a:ln>
            <a:noFill/>
          </a:ln>
        </p:spPr>
      </p:pic>
      <p:sp>
        <p:nvSpPr>
          <p:cNvPr id="33" name="Google Shape;33;p5"/>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5" name="Google Shape;35;p5"/>
          <p:cNvGrpSpPr/>
          <p:nvPr/>
        </p:nvGrpSpPr>
        <p:grpSpPr>
          <a:xfrm rot="10800000">
            <a:off x="471488" y="-9532"/>
            <a:ext cx="8201025" cy="4752882"/>
            <a:chOff x="495300" y="390525"/>
            <a:chExt cx="8201025" cy="4990950"/>
          </a:xfrm>
        </p:grpSpPr>
        <p:grpSp>
          <p:nvGrpSpPr>
            <p:cNvPr id="36" name="Google Shape;36;p5"/>
            <p:cNvGrpSpPr/>
            <p:nvPr/>
          </p:nvGrpSpPr>
          <p:grpSpPr>
            <a:xfrm>
              <a:off x="495300" y="390525"/>
              <a:ext cx="8201025" cy="4105275"/>
              <a:chOff x="495300" y="542925"/>
              <a:chExt cx="8201025" cy="4105275"/>
            </a:xfrm>
          </p:grpSpPr>
          <p:sp>
            <p:nvSpPr>
              <p:cNvPr id="37" name="Google Shape;37;p5"/>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38" name="Google Shape;38;p5"/>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9" name="Google Shape;39;p5"/>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
        <p:nvSpPr>
          <p:cNvPr id="40" name="Google Shape;40;p5"/>
          <p:cNvSpPr txBox="1"/>
          <p:nvPr>
            <p:ph idx="1" type="body"/>
          </p:nvPr>
        </p:nvSpPr>
        <p:spPr>
          <a:xfrm>
            <a:off x="1246625" y="2039275"/>
            <a:ext cx="3598500" cy="2682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Font typeface="Spartan"/>
              <a:buChar char="●"/>
              <a:defRPr sz="1400"/>
            </a:lvl1pPr>
            <a:lvl2pPr indent="-304800" lvl="1" marL="914400" rtl="0">
              <a:spcBef>
                <a:spcPts val="1000"/>
              </a:spcBef>
              <a:spcAft>
                <a:spcPts val="0"/>
              </a:spcAft>
              <a:buClr>
                <a:schemeClr val="lt2"/>
              </a:buClr>
              <a:buSzPts val="1200"/>
              <a:buFont typeface="Spartan"/>
              <a:buChar char="○"/>
              <a:defRPr sz="1200"/>
            </a:lvl2pPr>
            <a:lvl3pPr indent="-304800" lvl="2" marL="1371600" rtl="0">
              <a:spcBef>
                <a:spcPts val="1600"/>
              </a:spcBef>
              <a:spcAft>
                <a:spcPts val="0"/>
              </a:spcAft>
              <a:buClr>
                <a:schemeClr val="lt2"/>
              </a:buClr>
              <a:buSzPts val="1200"/>
              <a:buFont typeface="Spartan"/>
              <a:buChar char="■"/>
              <a:defRPr sz="1200"/>
            </a:lvl3pPr>
            <a:lvl4pPr indent="-304800" lvl="3" marL="1828800" rtl="0">
              <a:spcBef>
                <a:spcPts val="1600"/>
              </a:spcBef>
              <a:spcAft>
                <a:spcPts val="0"/>
              </a:spcAft>
              <a:buClr>
                <a:schemeClr val="lt2"/>
              </a:buClr>
              <a:buSzPts val="1200"/>
              <a:buFont typeface="Spartan"/>
              <a:buChar char="●"/>
              <a:defRPr sz="1200"/>
            </a:lvl4pPr>
            <a:lvl5pPr indent="-304800" lvl="4" marL="2286000" rtl="0">
              <a:spcBef>
                <a:spcPts val="1600"/>
              </a:spcBef>
              <a:spcAft>
                <a:spcPts val="0"/>
              </a:spcAft>
              <a:buClr>
                <a:schemeClr val="lt2"/>
              </a:buClr>
              <a:buSzPts val="1200"/>
              <a:buFont typeface="Spartan"/>
              <a:buChar char="○"/>
              <a:defRPr sz="1200"/>
            </a:lvl5pPr>
            <a:lvl6pPr indent="-304800" lvl="5" marL="2743200" rtl="0">
              <a:spcBef>
                <a:spcPts val="1600"/>
              </a:spcBef>
              <a:spcAft>
                <a:spcPts val="0"/>
              </a:spcAft>
              <a:buClr>
                <a:schemeClr val="lt2"/>
              </a:buClr>
              <a:buSzPts val="1200"/>
              <a:buFont typeface="Spartan"/>
              <a:buChar char="■"/>
              <a:defRPr sz="1200"/>
            </a:lvl6pPr>
            <a:lvl7pPr indent="-304800" lvl="6" marL="3200400" rtl="0">
              <a:spcBef>
                <a:spcPts val="1600"/>
              </a:spcBef>
              <a:spcAft>
                <a:spcPts val="0"/>
              </a:spcAft>
              <a:buClr>
                <a:schemeClr val="lt2"/>
              </a:buClr>
              <a:buSzPts val="1200"/>
              <a:buFont typeface="Spartan"/>
              <a:buChar char="●"/>
              <a:defRPr sz="1200"/>
            </a:lvl7pPr>
            <a:lvl8pPr indent="-304800" lvl="7" marL="3657600" rtl="0">
              <a:spcBef>
                <a:spcPts val="1600"/>
              </a:spcBef>
              <a:spcAft>
                <a:spcPts val="0"/>
              </a:spcAft>
              <a:buClr>
                <a:schemeClr val="lt2"/>
              </a:buClr>
              <a:buSzPts val="1200"/>
              <a:buFont typeface="Spartan"/>
              <a:buChar char="○"/>
              <a:defRPr sz="1200"/>
            </a:lvl8pPr>
            <a:lvl9pPr indent="-304800" lvl="8" marL="4114800" rtl="0">
              <a:spcBef>
                <a:spcPts val="1600"/>
              </a:spcBef>
              <a:spcAft>
                <a:spcPts val="1600"/>
              </a:spcAft>
              <a:buClr>
                <a:schemeClr val="dk2"/>
              </a:buClr>
              <a:buSzPts val="1200"/>
              <a:buFont typeface="Arial"/>
              <a:buChar char="■"/>
              <a:defRPr sz="1200"/>
            </a:lvl9pPr>
          </a:lstStyle>
          <a:p/>
        </p:txBody>
      </p:sp>
      <p:sp>
        <p:nvSpPr>
          <p:cNvPr id="41" name="Google Shape;41;p5"/>
          <p:cNvSpPr txBox="1"/>
          <p:nvPr>
            <p:ph idx="2" type="body"/>
          </p:nvPr>
        </p:nvSpPr>
        <p:spPr>
          <a:xfrm>
            <a:off x="4832400" y="2039275"/>
            <a:ext cx="3598500" cy="2682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Font typeface="Spartan"/>
              <a:buChar char="●"/>
              <a:defRPr sz="1400"/>
            </a:lvl1pPr>
            <a:lvl2pPr indent="-304800" lvl="1" marL="914400" rtl="0">
              <a:spcBef>
                <a:spcPts val="1000"/>
              </a:spcBef>
              <a:spcAft>
                <a:spcPts val="0"/>
              </a:spcAft>
              <a:buClr>
                <a:schemeClr val="lt2"/>
              </a:buClr>
              <a:buSzPts val="1200"/>
              <a:buFont typeface="Spartan"/>
              <a:buChar char="○"/>
              <a:defRPr sz="1200"/>
            </a:lvl2pPr>
            <a:lvl3pPr indent="-304800" lvl="2" marL="1371600" rtl="0">
              <a:spcBef>
                <a:spcPts val="1600"/>
              </a:spcBef>
              <a:spcAft>
                <a:spcPts val="0"/>
              </a:spcAft>
              <a:buClr>
                <a:schemeClr val="lt2"/>
              </a:buClr>
              <a:buSzPts val="1200"/>
              <a:buFont typeface="Spartan"/>
              <a:buChar char="■"/>
              <a:defRPr sz="1200"/>
            </a:lvl3pPr>
            <a:lvl4pPr indent="-304800" lvl="3" marL="1828800" rtl="0">
              <a:spcBef>
                <a:spcPts val="1600"/>
              </a:spcBef>
              <a:spcAft>
                <a:spcPts val="0"/>
              </a:spcAft>
              <a:buClr>
                <a:schemeClr val="lt2"/>
              </a:buClr>
              <a:buSzPts val="1200"/>
              <a:buFont typeface="Spartan"/>
              <a:buChar char="●"/>
              <a:defRPr sz="1200"/>
            </a:lvl4pPr>
            <a:lvl5pPr indent="-304800" lvl="4" marL="2286000" rtl="0">
              <a:spcBef>
                <a:spcPts val="1600"/>
              </a:spcBef>
              <a:spcAft>
                <a:spcPts val="0"/>
              </a:spcAft>
              <a:buClr>
                <a:schemeClr val="lt2"/>
              </a:buClr>
              <a:buSzPts val="1200"/>
              <a:buFont typeface="Spartan"/>
              <a:buChar char="○"/>
              <a:defRPr sz="1200"/>
            </a:lvl5pPr>
            <a:lvl6pPr indent="-304800" lvl="5" marL="2743200" rtl="0">
              <a:spcBef>
                <a:spcPts val="1600"/>
              </a:spcBef>
              <a:spcAft>
                <a:spcPts val="0"/>
              </a:spcAft>
              <a:buClr>
                <a:schemeClr val="lt2"/>
              </a:buClr>
              <a:buSzPts val="1200"/>
              <a:buFont typeface="Spartan"/>
              <a:buChar char="■"/>
              <a:defRPr sz="1200"/>
            </a:lvl6pPr>
            <a:lvl7pPr indent="-304800" lvl="6" marL="3200400" rtl="0">
              <a:spcBef>
                <a:spcPts val="1600"/>
              </a:spcBef>
              <a:spcAft>
                <a:spcPts val="0"/>
              </a:spcAft>
              <a:buClr>
                <a:schemeClr val="lt2"/>
              </a:buClr>
              <a:buSzPts val="1200"/>
              <a:buFont typeface="Spartan"/>
              <a:buChar char="●"/>
              <a:defRPr sz="1200"/>
            </a:lvl7pPr>
            <a:lvl8pPr indent="-304800" lvl="7" marL="3657600" rtl="0">
              <a:spcBef>
                <a:spcPts val="1600"/>
              </a:spcBef>
              <a:spcAft>
                <a:spcPts val="0"/>
              </a:spcAft>
              <a:buClr>
                <a:schemeClr val="lt2"/>
              </a:buClr>
              <a:buSzPts val="1200"/>
              <a:buFont typeface="Spartan"/>
              <a:buChar char="○"/>
              <a:defRPr sz="1200"/>
            </a:lvl8pPr>
            <a:lvl9pPr indent="-304800" lvl="8" marL="4114800" rtl="0">
              <a:spcBef>
                <a:spcPts val="1600"/>
              </a:spcBef>
              <a:spcAft>
                <a:spcPts val="1600"/>
              </a:spcAft>
              <a:buClr>
                <a:schemeClr val="dk2"/>
              </a:buClr>
              <a:buSzPts val="1200"/>
              <a:buFont typeface="Arial"/>
              <a:buChar char="■"/>
              <a:defRPr sz="1200"/>
            </a:lvl9pPr>
          </a:lstStyle>
          <a:p/>
        </p:txBody>
      </p:sp>
      <p:sp>
        <p:nvSpPr>
          <p:cNvPr id="42" name="Google Shape;42;p5"/>
          <p:cNvSpPr txBox="1"/>
          <p:nvPr>
            <p:ph idx="3" type="title"/>
          </p:nvPr>
        </p:nvSpPr>
        <p:spPr>
          <a:xfrm>
            <a:off x="1698875" y="1491150"/>
            <a:ext cx="26385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sz="1800">
                <a:solidFill>
                  <a:schemeClr val="accent2"/>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3" name="Google Shape;43;p5"/>
          <p:cNvSpPr txBox="1"/>
          <p:nvPr>
            <p:ph idx="4" type="title"/>
          </p:nvPr>
        </p:nvSpPr>
        <p:spPr>
          <a:xfrm>
            <a:off x="5245475" y="1491150"/>
            <a:ext cx="26385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sz="1800">
                <a:solidFill>
                  <a:schemeClr val="accent2"/>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pic>
        <p:nvPicPr>
          <p:cNvPr id="45" name="Google Shape;45;p6"/>
          <p:cNvPicPr preferRelativeResize="0"/>
          <p:nvPr/>
        </p:nvPicPr>
        <p:blipFill rotWithShape="1">
          <a:blip r:embed="rId2">
            <a:alphaModFix amt="65000"/>
          </a:blip>
          <a:srcRect b="0" l="0" r="0" t="0"/>
          <a:stretch/>
        </p:blipFill>
        <p:spPr>
          <a:xfrm>
            <a:off x="-1" y="25"/>
            <a:ext cx="9144000" cy="5143443"/>
          </a:xfrm>
          <a:prstGeom prst="rect">
            <a:avLst/>
          </a:prstGeom>
          <a:noFill/>
          <a:ln>
            <a:noFill/>
          </a:ln>
        </p:spPr>
      </p:pic>
      <p:sp>
        <p:nvSpPr>
          <p:cNvPr id="46" name="Google Shape;46;p6"/>
          <p:cNvSpPr/>
          <p:nvPr/>
        </p:nvSpPr>
        <p:spPr>
          <a:xfrm>
            <a:off x="0"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solidFill>
                  <a:srgbClr val="040B1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48" name="Google Shape;48;p6"/>
          <p:cNvGrpSpPr/>
          <p:nvPr/>
        </p:nvGrpSpPr>
        <p:grpSpPr>
          <a:xfrm flipH="1" rot="10800000">
            <a:off x="471488" y="-9532"/>
            <a:ext cx="8201025" cy="4752882"/>
            <a:chOff x="495300" y="390525"/>
            <a:chExt cx="8201025" cy="4990950"/>
          </a:xfrm>
        </p:grpSpPr>
        <p:grpSp>
          <p:nvGrpSpPr>
            <p:cNvPr id="49" name="Google Shape;49;p6"/>
            <p:cNvGrpSpPr/>
            <p:nvPr/>
          </p:nvGrpSpPr>
          <p:grpSpPr>
            <a:xfrm>
              <a:off x="495300" y="390525"/>
              <a:ext cx="8201025" cy="4105275"/>
              <a:chOff x="495300" y="542925"/>
              <a:chExt cx="8201025" cy="4105275"/>
            </a:xfrm>
          </p:grpSpPr>
          <p:sp>
            <p:nvSpPr>
              <p:cNvPr id="50" name="Google Shape;50;p6"/>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51" name="Google Shape;51;p6"/>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52" name="Google Shape;52;p6"/>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idx="1" type="body"/>
          </p:nvPr>
        </p:nvSpPr>
        <p:spPr>
          <a:xfrm>
            <a:off x="711750" y="1389600"/>
            <a:ext cx="77175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5" name="Google Shape;55;p7"/>
          <p:cNvSpPr/>
          <p:nvPr/>
        </p:nvSpPr>
        <p:spPr>
          <a:xfrm flipH="1">
            <a:off x="2662163" y="419100"/>
            <a:ext cx="6486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solidFill>
                  <a:srgbClr val="040B1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7" name="Google Shape;57;p7"/>
          <p:cNvGrpSpPr/>
          <p:nvPr/>
        </p:nvGrpSpPr>
        <p:grpSpPr>
          <a:xfrm rot="10800000">
            <a:off x="476250" y="-9532"/>
            <a:ext cx="8201025" cy="4752882"/>
            <a:chOff x="495300" y="390525"/>
            <a:chExt cx="8201025" cy="4990950"/>
          </a:xfrm>
        </p:grpSpPr>
        <p:grpSp>
          <p:nvGrpSpPr>
            <p:cNvPr id="58" name="Google Shape;58;p7"/>
            <p:cNvGrpSpPr/>
            <p:nvPr/>
          </p:nvGrpSpPr>
          <p:grpSpPr>
            <a:xfrm>
              <a:off x="495300" y="390525"/>
              <a:ext cx="8201025" cy="4105275"/>
              <a:chOff x="495300" y="542925"/>
              <a:chExt cx="8201025" cy="4105275"/>
            </a:xfrm>
          </p:grpSpPr>
          <p:sp>
            <p:nvSpPr>
              <p:cNvPr id="59" name="Google Shape;59;p7"/>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60" name="Google Shape;60;p7"/>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61" name="Google Shape;61;p7"/>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sp>
        <p:nvSpPr>
          <p:cNvPr id="63" name="Google Shape;63;p8"/>
          <p:cNvSpPr txBox="1"/>
          <p:nvPr>
            <p:ph type="title"/>
          </p:nvPr>
        </p:nvSpPr>
        <p:spPr>
          <a:xfrm>
            <a:off x="5644500" y="3259763"/>
            <a:ext cx="2694600" cy="5415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1800"/>
              <a:buNone/>
              <a:defRPr b="1" sz="1800">
                <a:solidFill>
                  <a:schemeClr val="accent2"/>
                </a:solidFill>
              </a:defRPr>
            </a:lvl1pPr>
            <a:lvl2pPr lvl="1" rtl="0" algn="ctr">
              <a:spcBef>
                <a:spcPts val="0"/>
              </a:spcBef>
              <a:spcAft>
                <a:spcPts val="0"/>
              </a:spcAft>
              <a:buSzPts val="1800"/>
              <a:buFont typeface="Special Elite"/>
              <a:buNone/>
              <a:defRPr sz="1800">
                <a:latin typeface="Special Elite"/>
                <a:ea typeface="Special Elite"/>
                <a:cs typeface="Special Elite"/>
                <a:sym typeface="Special Elite"/>
              </a:defRPr>
            </a:lvl2pPr>
            <a:lvl3pPr lvl="2" rtl="0" algn="ctr">
              <a:spcBef>
                <a:spcPts val="0"/>
              </a:spcBef>
              <a:spcAft>
                <a:spcPts val="0"/>
              </a:spcAft>
              <a:buSzPts val="1800"/>
              <a:buFont typeface="Special Elite"/>
              <a:buNone/>
              <a:defRPr sz="1800">
                <a:latin typeface="Special Elite"/>
                <a:ea typeface="Special Elite"/>
                <a:cs typeface="Special Elite"/>
                <a:sym typeface="Special Elite"/>
              </a:defRPr>
            </a:lvl3pPr>
            <a:lvl4pPr lvl="3" rtl="0" algn="ctr">
              <a:spcBef>
                <a:spcPts val="0"/>
              </a:spcBef>
              <a:spcAft>
                <a:spcPts val="0"/>
              </a:spcAft>
              <a:buSzPts val="1800"/>
              <a:buFont typeface="Special Elite"/>
              <a:buNone/>
              <a:defRPr sz="1800">
                <a:latin typeface="Special Elite"/>
                <a:ea typeface="Special Elite"/>
                <a:cs typeface="Special Elite"/>
                <a:sym typeface="Special Elite"/>
              </a:defRPr>
            </a:lvl4pPr>
            <a:lvl5pPr lvl="4" rtl="0" algn="ctr">
              <a:spcBef>
                <a:spcPts val="0"/>
              </a:spcBef>
              <a:spcAft>
                <a:spcPts val="0"/>
              </a:spcAft>
              <a:buSzPts val="1800"/>
              <a:buFont typeface="Special Elite"/>
              <a:buNone/>
              <a:defRPr sz="1800">
                <a:latin typeface="Special Elite"/>
                <a:ea typeface="Special Elite"/>
                <a:cs typeface="Special Elite"/>
                <a:sym typeface="Special Elite"/>
              </a:defRPr>
            </a:lvl5pPr>
            <a:lvl6pPr lvl="5" rtl="0" algn="ctr">
              <a:spcBef>
                <a:spcPts val="0"/>
              </a:spcBef>
              <a:spcAft>
                <a:spcPts val="0"/>
              </a:spcAft>
              <a:buSzPts val="1800"/>
              <a:buFont typeface="Special Elite"/>
              <a:buNone/>
              <a:defRPr sz="1800">
                <a:latin typeface="Special Elite"/>
                <a:ea typeface="Special Elite"/>
                <a:cs typeface="Special Elite"/>
                <a:sym typeface="Special Elite"/>
              </a:defRPr>
            </a:lvl6pPr>
            <a:lvl7pPr lvl="6" rtl="0" algn="ctr">
              <a:spcBef>
                <a:spcPts val="0"/>
              </a:spcBef>
              <a:spcAft>
                <a:spcPts val="0"/>
              </a:spcAft>
              <a:buSzPts val="1800"/>
              <a:buFont typeface="Special Elite"/>
              <a:buNone/>
              <a:defRPr sz="1800">
                <a:latin typeface="Special Elite"/>
                <a:ea typeface="Special Elite"/>
                <a:cs typeface="Special Elite"/>
                <a:sym typeface="Special Elite"/>
              </a:defRPr>
            </a:lvl7pPr>
            <a:lvl8pPr lvl="7" rtl="0" algn="ctr">
              <a:spcBef>
                <a:spcPts val="0"/>
              </a:spcBef>
              <a:spcAft>
                <a:spcPts val="0"/>
              </a:spcAft>
              <a:buSzPts val="1800"/>
              <a:buFont typeface="Special Elite"/>
              <a:buNone/>
              <a:defRPr sz="1800">
                <a:latin typeface="Special Elite"/>
                <a:ea typeface="Special Elite"/>
                <a:cs typeface="Special Elite"/>
                <a:sym typeface="Special Elite"/>
              </a:defRPr>
            </a:lvl8pPr>
            <a:lvl9pPr lvl="8" rtl="0" algn="ctr">
              <a:spcBef>
                <a:spcPts val="0"/>
              </a:spcBef>
              <a:spcAft>
                <a:spcPts val="0"/>
              </a:spcAft>
              <a:buSzPts val="1800"/>
              <a:buFont typeface="Special Elite"/>
              <a:buNone/>
              <a:defRPr sz="1800">
                <a:latin typeface="Special Elite"/>
                <a:ea typeface="Special Elite"/>
                <a:cs typeface="Special Elite"/>
                <a:sym typeface="Special Elite"/>
              </a:defRPr>
            </a:lvl9pPr>
          </a:lstStyle>
          <a:p/>
        </p:txBody>
      </p:sp>
      <p:sp>
        <p:nvSpPr>
          <p:cNvPr id="64" name="Google Shape;64;p8"/>
          <p:cNvSpPr txBox="1"/>
          <p:nvPr>
            <p:ph idx="2" type="title"/>
          </p:nvPr>
        </p:nvSpPr>
        <p:spPr>
          <a:xfrm>
            <a:off x="713225" y="1342238"/>
            <a:ext cx="6315000" cy="137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Font typeface="Chivo"/>
              <a:buNone/>
              <a:defRPr sz="2500">
                <a:solidFill>
                  <a:schemeClr val="lt1"/>
                </a:solidFill>
                <a:latin typeface="Chivo"/>
                <a:ea typeface="Chivo"/>
                <a:cs typeface="Chivo"/>
                <a:sym typeface="Chivo"/>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9"/>
          <p:cNvSpPr txBox="1"/>
          <p:nvPr>
            <p:ph idx="1" type="subTitle"/>
          </p:nvPr>
        </p:nvSpPr>
        <p:spPr>
          <a:xfrm>
            <a:off x="713225" y="10767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7" name="Google Shape;67;p9"/>
          <p:cNvSpPr txBox="1"/>
          <p:nvPr>
            <p:ph idx="2" type="body"/>
          </p:nvPr>
        </p:nvSpPr>
        <p:spPr>
          <a:xfrm>
            <a:off x="817325" y="19051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8" name="Google Shape;68;p9"/>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9" name="Google Shape;69;p9"/>
          <p:cNvGrpSpPr/>
          <p:nvPr/>
        </p:nvGrpSpPr>
        <p:grpSpPr>
          <a:xfrm>
            <a:off x="471488" y="390518"/>
            <a:ext cx="8201025" cy="4752882"/>
            <a:chOff x="495300" y="390525"/>
            <a:chExt cx="8201025" cy="4990950"/>
          </a:xfrm>
        </p:grpSpPr>
        <p:grpSp>
          <p:nvGrpSpPr>
            <p:cNvPr id="70" name="Google Shape;70;p9"/>
            <p:cNvGrpSpPr/>
            <p:nvPr/>
          </p:nvGrpSpPr>
          <p:grpSpPr>
            <a:xfrm>
              <a:off x="495300" y="390525"/>
              <a:ext cx="8201025" cy="4105275"/>
              <a:chOff x="495300" y="542925"/>
              <a:chExt cx="8201025" cy="4105275"/>
            </a:xfrm>
          </p:grpSpPr>
          <p:sp>
            <p:nvSpPr>
              <p:cNvPr id="71" name="Google Shape;71;p9"/>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72" name="Google Shape;72;p9"/>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73" name="Google Shape;73;p9"/>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76" name="Google Shape;7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77" name="Google Shape;77;p10"/>
          <p:cNvGrpSpPr/>
          <p:nvPr/>
        </p:nvGrpSpPr>
        <p:grpSpPr>
          <a:xfrm flipH="1" rot="10800000">
            <a:off x="471488" y="-9532"/>
            <a:ext cx="8201025" cy="4752882"/>
            <a:chOff x="495300" y="390525"/>
            <a:chExt cx="8201025" cy="4990950"/>
          </a:xfrm>
        </p:grpSpPr>
        <p:grpSp>
          <p:nvGrpSpPr>
            <p:cNvPr id="78" name="Google Shape;78;p10"/>
            <p:cNvGrpSpPr/>
            <p:nvPr/>
          </p:nvGrpSpPr>
          <p:grpSpPr>
            <a:xfrm>
              <a:off x="495300" y="390525"/>
              <a:ext cx="8201025" cy="4105275"/>
              <a:chOff x="495300" y="542925"/>
              <a:chExt cx="8201025" cy="4105275"/>
            </a:xfrm>
          </p:grpSpPr>
          <p:sp>
            <p:nvSpPr>
              <p:cNvPr id="79" name="Google Shape;79;p10"/>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80" name="Google Shape;80;p10"/>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81" name="Google Shape;81;p10"/>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D809"/>
              </a:buClr>
              <a:buSzPts val="2800"/>
              <a:buFont typeface="Alata"/>
              <a:buNone/>
              <a:defRPr sz="2800">
                <a:solidFill>
                  <a:srgbClr val="FFD809"/>
                </a:solidFill>
                <a:latin typeface="Alata"/>
                <a:ea typeface="Alata"/>
                <a:cs typeface="Alata"/>
                <a:sym typeface="Alata"/>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Chivo"/>
              <a:buChar char="●"/>
              <a:defRPr sz="1800">
                <a:solidFill>
                  <a:schemeClr val="lt1"/>
                </a:solidFill>
                <a:latin typeface="Chivo"/>
                <a:ea typeface="Chivo"/>
                <a:cs typeface="Chivo"/>
                <a:sym typeface="Chivo"/>
              </a:defRPr>
            </a:lvl1pPr>
            <a:lvl2pPr indent="-317500" lvl="1" marL="9144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2pPr>
            <a:lvl3pPr indent="-317500" lvl="2" marL="13716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3pPr>
            <a:lvl4pPr indent="-317500" lvl="3" marL="18288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4pPr>
            <a:lvl5pPr indent="-317500" lvl="4" marL="22860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5pPr>
            <a:lvl6pPr indent="-317500" lvl="5" marL="27432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6pPr>
            <a:lvl7pPr indent="-317500" lvl="6" marL="32004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7pPr>
            <a:lvl8pPr indent="-317500" lvl="7" marL="3657600">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8pPr>
            <a:lvl9pPr indent="-317500" lvl="8" marL="4114800">
              <a:lnSpc>
                <a:spcPct val="115000"/>
              </a:lnSpc>
              <a:spcBef>
                <a:spcPts val="1600"/>
              </a:spcBef>
              <a:spcAft>
                <a:spcPts val="1600"/>
              </a:spcAft>
              <a:buClr>
                <a:schemeClr val="lt1"/>
              </a:buClr>
              <a:buSzPts val="1400"/>
              <a:buFont typeface="Chivo"/>
              <a:buChar char="■"/>
              <a:defRPr>
                <a:solidFill>
                  <a:schemeClr val="lt1"/>
                </a:solidFill>
                <a:latin typeface="Chivo"/>
                <a:ea typeface="Chivo"/>
                <a:cs typeface="Chivo"/>
                <a:sym typeface="Chivo"/>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Google Shape;228;p24"/>
          <p:cNvSpPr txBox="1"/>
          <p:nvPr>
            <p:ph type="ctrTitle"/>
          </p:nvPr>
        </p:nvSpPr>
        <p:spPr>
          <a:xfrm>
            <a:off x="451975" y="147244"/>
            <a:ext cx="4342500" cy="222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EB Garamond"/>
                <a:ea typeface="EB Garamond"/>
                <a:cs typeface="EB Garamond"/>
                <a:sym typeface="EB Garamond"/>
              </a:rPr>
              <a:t>Venture Capital in China’s Commercial Space Sector</a:t>
            </a:r>
            <a:endParaRPr sz="2800">
              <a:latin typeface="EB Garamond"/>
              <a:ea typeface="EB Garamond"/>
              <a:cs typeface="EB Garamond"/>
              <a:sym typeface="EB Garamond"/>
            </a:endParaRPr>
          </a:p>
          <a:p>
            <a:pPr indent="0" lvl="0" marL="0" rtl="0" algn="l">
              <a:spcBef>
                <a:spcPts val="0"/>
              </a:spcBef>
              <a:spcAft>
                <a:spcPts val="0"/>
              </a:spcAft>
              <a:buNone/>
            </a:pPr>
            <a:r>
              <a:rPr b="0" i="1" lang="en" sz="1400">
                <a:latin typeface="EB Garamond"/>
                <a:ea typeface="EB Garamond"/>
                <a:cs typeface="EB Garamond"/>
                <a:sym typeface="EB Garamond"/>
              </a:rPr>
              <a:t>Searching for Elon</a:t>
            </a:r>
            <a:endParaRPr b="0" i="1" sz="1400">
              <a:latin typeface="EB Garamond"/>
              <a:ea typeface="EB Garamond"/>
              <a:cs typeface="EB Garamond"/>
              <a:sym typeface="EB Garamond"/>
            </a:endParaRPr>
          </a:p>
        </p:txBody>
      </p:sp>
      <p:sp>
        <p:nvSpPr>
          <p:cNvPr id="229" name="Google Shape;229;p24"/>
          <p:cNvSpPr txBox="1"/>
          <p:nvPr>
            <p:ph idx="1" type="subTitle"/>
          </p:nvPr>
        </p:nvSpPr>
        <p:spPr>
          <a:xfrm>
            <a:off x="789425" y="3643693"/>
            <a:ext cx="3096900" cy="62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Jacob Libby      Rob Krawczyk</a:t>
            </a:r>
            <a:endParaRPr>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3"/>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A Flurry of Capital</a:t>
            </a:r>
            <a:endParaRPr>
              <a:latin typeface="EB Garamond"/>
              <a:ea typeface="EB Garamond"/>
              <a:cs typeface="EB Garamond"/>
              <a:sym typeface="EB Garamond"/>
            </a:endParaRPr>
          </a:p>
        </p:txBody>
      </p:sp>
      <p:pic>
        <p:nvPicPr>
          <p:cNvPr id="325" name="Google Shape;325;p33"/>
          <p:cNvPicPr preferRelativeResize="0"/>
          <p:nvPr/>
        </p:nvPicPr>
        <p:blipFill>
          <a:blip r:embed="rId3">
            <a:alphaModFix/>
          </a:blip>
          <a:stretch>
            <a:fillRect/>
          </a:stretch>
        </p:blipFill>
        <p:spPr>
          <a:xfrm>
            <a:off x="4692450" y="1663571"/>
            <a:ext cx="3417900" cy="2407903"/>
          </a:xfrm>
          <a:prstGeom prst="rect">
            <a:avLst/>
          </a:prstGeom>
          <a:noFill/>
          <a:ln>
            <a:noFill/>
          </a:ln>
          <a:effectLst>
            <a:outerShdw blurRad="57150" rotWithShape="0" algn="bl" dir="5400000" dist="19050">
              <a:srgbClr val="000000">
                <a:alpha val="50000"/>
              </a:srgbClr>
            </a:outerShdw>
          </a:effectLst>
        </p:spPr>
      </p:pic>
      <p:pic>
        <p:nvPicPr>
          <p:cNvPr id="326" name="Google Shape;326;p33"/>
          <p:cNvPicPr preferRelativeResize="0"/>
          <p:nvPr/>
        </p:nvPicPr>
        <p:blipFill>
          <a:blip r:embed="rId4">
            <a:alphaModFix/>
          </a:blip>
          <a:stretch>
            <a:fillRect/>
          </a:stretch>
        </p:blipFill>
        <p:spPr>
          <a:xfrm>
            <a:off x="846175" y="1665678"/>
            <a:ext cx="3417899" cy="240368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4"/>
          <p:cNvSpPr/>
          <p:nvPr/>
        </p:nvSpPr>
        <p:spPr>
          <a:xfrm>
            <a:off x="4630378" y="1323975"/>
            <a:ext cx="3267000" cy="15138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4"/>
          <p:cNvSpPr/>
          <p:nvPr/>
        </p:nvSpPr>
        <p:spPr>
          <a:xfrm>
            <a:off x="4630378" y="2983706"/>
            <a:ext cx="3267000" cy="15138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4"/>
          <p:cNvSpPr/>
          <p:nvPr/>
        </p:nvSpPr>
        <p:spPr>
          <a:xfrm>
            <a:off x="1246622" y="2983706"/>
            <a:ext cx="3267000" cy="151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4"/>
          <p:cNvSpPr/>
          <p:nvPr/>
        </p:nvSpPr>
        <p:spPr>
          <a:xfrm>
            <a:off x="1246622" y="1323975"/>
            <a:ext cx="3267000" cy="15138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4"/>
          <p:cNvSpPr txBox="1"/>
          <p:nvPr>
            <p:ph type="title"/>
          </p:nvPr>
        </p:nvSpPr>
        <p:spPr>
          <a:xfrm flipH="1">
            <a:off x="718038"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VC Challenges</a:t>
            </a:r>
            <a:endParaRPr>
              <a:latin typeface="EB Garamond"/>
              <a:ea typeface="EB Garamond"/>
              <a:cs typeface="EB Garamond"/>
              <a:sym typeface="EB Garamond"/>
            </a:endParaRPr>
          </a:p>
        </p:txBody>
      </p:sp>
      <p:sp>
        <p:nvSpPr>
          <p:cNvPr id="336" name="Google Shape;336;p34"/>
          <p:cNvSpPr txBox="1"/>
          <p:nvPr>
            <p:ph idx="1" type="subTitle"/>
          </p:nvPr>
        </p:nvSpPr>
        <p:spPr>
          <a:xfrm>
            <a:off x="1903922" y="2142550"/>
            <a:ext cx="1952400" cy="70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Risk of poor allocation of capital</a:t>
            </a:r>
            <a:endParaRPr>
              <a:solidFill>
                <a:srgbClr val="040B13"/>
              </a:solidFill>
              <a:latin typeface="EB Garamond"/>
              <a:ea typeface="EB Garamond"/>
              <a:cs typeface="EB Garamond"/>
              <a:sym typeface="EB Garamond"/>
            </a:endParaRPr>
          </a:p>
        </p:txBody>
      </p:sp>
      <p:sp>
        <p:nvSpPr>
          <p:cNvPr id="337" name="Google Shape;337;p34"/>
          <p:cNvSpPr txBox="1"/>
          <p:nvPr>
            <p:ph idx="3" type="subTitle"/>
          </p:nvPr>
        </p:nvSpPr>
        <p:spPr>
          <a:xfrm>
            <a:off x="5200075" y="2171050"/>
            <a:ext cx="2127600" cy="6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FFFFFF"/>
                </a:solidFill>
                <a:latin typeface="EB Garamond"/>
                <a:ea typeface="EB Garamond"/>
                <a:cs typeface="EB Garamond"/>
                <a:sym typeface="EB Garamond"/>
              </a:rPr>
              <a:t>Need to prove a higher rate of success</a:t>
            </a:r>
            <a:endParaRPr>
              <a:solidFill>
                <a:srgbClr val="FFFFFF"/>
              </a:solidFill>
              <a:latin typeface="EB Garamond"/>
              <a:ea typeface="EB Garamond"/>
              <a:cs typeface="EB Garamond"/>
              <a:sym typeface="EB Garamond"/>
            </a:endParaRPr>
          </a:p>
          <a:p>
            <a:pPr indent="0" lvl="0" marL="0" rtl="0" algn="ctr">
              <a:spcBef>
                <a:spcPts val="0"/>
              </a:spcBef>
              <a:spcAft>
                <a:spcPts val="0"/>
              </a:spcAft>
              <a:buNone/>
            </a:pPr>
            <a:r>
              <a:t/>
            </a:r>
            <a:endParaRPr>
              <a:latin typeface="EB Garamond"/>
              <a:ea typeface="EB Garamond"/>
              <a:cs typeface="EB Garamond"/>
              <a:sym typeface="EB Garamond"/>
            </a:endParaRPr>
          </a:p>
        </p:txBody>
      </p:sp>
      <p:sp>
        <p:nvSpPr>
          <p:cNvPr id="338" name="Google Shape;338;p34"/>
          <p:cNvSpPr txBox="1"/>
          <p:nvPr>
            <p:ph idx="5" type="subTitle"/>
          </p:nvPr>
        </p:nvSpPr>
        <p:spPr>
          <a:xfrm>
            <a:off x="1903922" y="3696025"/>
            <a:ext cx="1952400" cy="79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Too many startups for all to get a good payout?</a:t>
            </a:r>
            <a:endParaRPr>
              <a:solidFill>
                <a:srgbClr val="040B13"/>
              </a:solidFill>
              <a:latin typeface="EB Garamond"/>
              <a:ea typeface="EB Garamond"/>
              <a:cs typeface="EB Garamond"/>
              <a:sym typeface="EB Garamond"/>
            </a:endParaRPr>
          </a:p>
        </p:txBody>
      </p:sp>
      <p:sp>
        <p:nvSpPr>
          <p:cNvPr id="339" name="Google Shape;339;p34"/>
          <p:cNvSpPr txBox="1"/>
          <p:nvPr>
            <p:ph idx="7" type="subTitle"/>
          </p:nvPr>
        </p:nvSpPr>
        <p:spPr>
          <a:xfrm>
            <a:off x="5389403" y="3676525"/>
            <a:ext cx="1944000" cy="83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Detrimental time horizons and lack of examples</a:t>
            </a:r>
            <a:endParaRPr>
              <a:solidFill>
                <a:srgbClr val="040B13"/>
              </a:solidFill>
              <a:latin typeface="EB Garamond"/>
              <a:ea typeface="EB Garamond"/>
              <a:cs typeface="EB Garamond"/>
              <a:sym typeface="EB Garamond"/>
            </a:endParaRPr>
          </a:p>
        </p:txBody>
      </p:sp>
      <p:sp>
        <p:nvSpPr>
          <p:cNvPr id="340" name="Google Shape;340;p34"/>
          <p:cNvSpPr txBox="1"/>
          <p:nvPr>
            <p:ph idx="9" type="title"/>
          </p:nvPr>
        </p:nvSpPr>
        <p:spPr>
          <a:xfrm>
            <a:off x="2029775" y="1706325"/>
            <a:ext cx="17007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High State Involvement</a:t>
            </a:r>
            <a:endParaRPr>
              <a:solidFill>
                <a:srgbClr val="040B13"/>
              </a:solidFill>
              <a:latin typeface="EB Garamond"/>
              <a:ea typeface="EB Garamond"/>
              <a:cs typeface="EB Garamond"/>
              <a:sym typeface="EB Garamond"/>
            </a:endParaRPr>
          </a:p>
        </p:txBody>
      </p:sp>
      <p:sp>
        <p:nvSpPr>
          <p:cNvPr id="341" name="Google Shape;341;p34"/>
          <p:cNvSpPr txBox="1"/>
          <p:nvPr>
            <p:ph idx="13" type="title"/>
          </p:nvPr>
        </p:nvSpPr>
        <p:spPr>
          <a:xfrm>
            <a:off x="1903926" y="3262525"/>
            <a:ext cx="19524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Potential for Overcapacity</a:t>
            </a:r>
            <a:endParaRPr>
              <a:solidFill>
                <a:srgbClr val="040B13"/>
              </a:solidFill>
              <a:latin typeface="EB Garamond"/>
              <a:ea typeface="EB Garamond"/>
              <a:cs typeface="EB Garamond"/>
              <a:sym typeface="EB Garamond"/>
            </a:endParaRPr>
          </a:p>
        </p:txBody>
      </p:sp>
      <p:sp>
        <p:nvSpPr>
          <p:cNvPr id="342" name="Google Shape;342;p34"/>
          <p:cNvSpPr txBox="1"/>
          <p:nvPr>
            <p:ph idx="14" type="title"/>
          </p:nvPr>
        </p:nvSpPr>
        <p:spPr>
          <a:xfrm>
            <a:off x="5272250" y="3262525"/>
            <a:ext cx="21783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40B13"/>
                </a:solidFill>
                <a:latin typeface="EB Garamond"/>
                <a:ea typeface="EB Garamond"/>
                <a:cs typeface="EB Garamond"/>
                <a:sym typeface="EB Garamond"/>
              </a:rPr>
              <a:t>Uncertain Exits</a:t>
            </a:r>
            <a:endParaRPr>
              <a:solidFill>
                <a:srgbClr val="040B13"/>
              </a:solidFill>
              <a:latin typeface="EB Garamond"/>
              <a:ea typeface="EB Garamond"/>
              <a:cs typeface="EB Garamond"/>
              <a:sym typeface="EB Garamond"/>
            </a:endParaRPr>
          </a:p>
        </p:txBody>
      </p:sp>
      <p:sp>
        <p:nvSpPr>
          <p:cNvPr id="343" name="Google Shape;343;p34"/>
          <p:cNvSpPr txBox="1"/>
          <p:nvPr>
            <p:ph idx="15" type="title"/>
          </p:nvPr>
        </p:nvSpPr>
        <p:spPr>
          <a:xfrm>
            <a:off x="5287674" y="1864125"/>
            <a:ext cx="19524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FFFFFF"/>
                </a:solidFill>
                <a:latin typeface="EB Garamond"/>
                <a:ea typeface="EB Garamond"/>
                <a:cs typeface="EB Garamond"/>
                <a:sym typeface="EB Garamond"/>
              </a:rPr>
              <a:t>Frequent Launch Failures</a:t>
            </a:r>
            <a:endParaRPr>
              <a:solidFill>
                <a:srgbClr val="FFFFFF"/>
              </a:solidFill>
              <a:latin typeface="EB Garamond"/>
              <a:ea typeface="EB Garamond"/>
              <a:cs typeface="EB Garamond"/>
              <a:sym typeface="EB Garamond"/>
            </a:endParaRPr>
          </a:p>
          <a:p>
            <a:pPr indent="0" lvl="0" marL="0" rtl="0" algn="ctr">
              <a:spcBef>
                <a:spcPts val="0"/>
              </a:spcBef>
              <a:spcAft>
                <a:spcPts val="0"/>
              </a:spcAft>
              <a:buNone/>
            </a:pPr>
            <a:r>
              <a:t/>
            </a:r>
            <a:endParaRPr>
              <a:latin typeface="EB Garamond"/>
              <a:ea typeface="EB Garamond"/>
              <a:cs typeface="EB Garamond"/>
              <a:sym typeface="EB Garamond"/>
            </a:endParaRPr>
          </a:p>
        </p:txBody>
      </p:sp>
      <p:grpSp>
        <p:nvGrpSpPr>
          <p:cNvPr id="344" name="Google Shape;344;p34"/>
          <p:cNvGrpSpPr/>
          <p:nvPr/>
        </p:nvGrpSpPr>
        <p:grpSpPr>
          <a:xfrm flipH="1" rot="10800000">
            <a:off x="471488" y="-9532"/>
            <a:ext cx="8201025" cy="4752882"/>
            <a:chOff x="495300" y="390525"/>
            <a:chExt cx="8201025" cy="4990950"/>
          </a:xfrm>
        </p:grpSpPr>
        <p:grpSp>
          <p:nvGrpSpPr>
            <p:cNvPr id="345" name="Google Shape;345;p34"/>
            <p:cNvGrpSpPr/>
            <p:nvPr/>
          </p:nvGrpSpPr>
          <p:grpSpPr>
            <a:xfrm>
              <a:off x="495300" y="390525"/>
              <a:ext cx="8201025" cy="4105275"/>
              <a:chOff x="495300" y="542925"/>
              <a:chExt cx="8201025" cy="4105275"/>
            </a:xfrm>
          </p:grpSpPr>
          <p:sp>
            <p:nvSpPr>
              <p:cNvPr id="346" name="Google Shape;346;p34"/>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347" name="Google Shape;347;p34"/>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48" name="Google Shape;348;p34"/>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5"/>
          <p:cNvPicPr preferRelativeResize="0"/>
          <p:nvPr/>
        </p:nvPicPr>
        <p:blipFill>
          <a:blip r:embed="rId3">
            <a:alphaModFix amt="58999"/>
          </a:blip>
          <a:stretch>
            <a:fillRect/>
          </a:stretch>
        </p:blipFill>
        <p:spPr>
          <a:xfrm>
            <a:off x="0" y="0"/>
            <a:ext cx="9144000" cy="5143500"/>
          </a:xfrm>
          <a:prstGeom prst="rect">
            <a:avLst/>
          </a:prstGeom>
          <a:noFill/>
          <a:ln>
            <a:noFill/>
          </a:ln>
        </p:spPr>
      </p:pic>
      <p:sp>
        <p:nvSpPr>
          <p:cNvPr id="354" name="Google Shape;354;p35"/>
          <p:cNvSpPr/>
          <p:nvPr/>
        </p:nvSpPr>
        <p:spPr>
          <a:xfrm>
            <a:off x="4400550" y="3259763"/>
            <a:ext cx="4743600" cy="541500"/>
          </a:xfrm>
          <a:prstGeom prst="rect">
            <a:avLst/>
          </a:prstGeom>
          <a:solidFill>
            <a:srgbClr val="FFD8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5"/>
          <p:cNvSpPr txBox="1"/>
          <p:nvPr>
            <p:ph type="title"/>
          </p:nvPr>
        </p:nvSpPr>
        <p:spPr>
          <a:xfrm>
            <a:off x="4489050" y="3259775"/>
            <a:ext cx="4509600" cy="54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accent1"/>
                </a:solidFill>
                <a:latin typeface="EB Garamond"/>
                <a:ea typeface="EB Garamond"/>
                <a:cs typeface="EB Garamond"/>
                <a:sym typeface="EB Garamond"/>
              </a:rPr>
              <a:t>—Wayne Shiong, China Growth Capital</a:t>
            </a:r>
            <a:endParaRPr>
              <a:solidFill>
                <a:schemeClr val="accent1"/>
              </a:solidFill>
              <a:latin typeface="EB Garamond"/>
              <a:ea typeface="EB Garamond"/>
              <a:cs typeface="EB Garamond"/>
              <a:sym typeface="EB Garamond"/>
            </a:endParaRPr>
          </a:p>
        </p:txBody>
      </p:sp>
      <p:sp>
        <p:nvSpPr>
          <p:cNvPr id="356" name="Google Shape;356;p35"/>
          <p:cNvSpPr txBox="1"/>
          <p:nvPr>
            <p:ph idx="2" type="title"/>
          </p:nvPr>
        </p:nvSpPr>
        <p:spPr>
          <a:xfrm>
            <a:off x="713225" y="1342238"/>
            <a:ext cx="6315000" cy="137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“China is not lacking in capital to invest in the space sector, there is plenty of money out there ready to pour in… But for a lot of investors, space startups need to prove their worth first.”</a:t>
            </a:r>
            <a:endParaRPr>
              <a:latin typeface="EB Garamond"/>
              <a:ea typeface="EB Garamond"/>
              <a:cs typeface="EB Garamond"/>
              <a:sym typeface="EB Garamond"/>
            </a:endParaRPr>
          </a:p>
          <a:p>
            <a:pPr indent="0" lvl="0" marL="0" rtl="0" algn="r">
              <a:spcBef>
                <a:spcPts val="0"/>
              </a:spcBef>
              <a:spcAft>
                <a:spcPts val="0"/>
              </a:spcAft>
              <a:buNone/>
            </a:pPr>
            <a:r>
              <a:t/>
            </a:r>
            <a:endParaRPr/>
          </a:p>
        </p:txBody>
      </p:sp>
      <p:grpSp>
        <p:nvGrpSpPr>
          <p:cNvPr id="357" name="Google Shape;357;p35"/>
          <p:cNvGrpSpPr/>
          <p:nvPr/>
        </p:nvGrpSpPr>
        <p:grpSpPr>
          <a:xfrm flipH="1">
            <a:off x="471488" y="400043"/>
            <a:ext cx="8201025" cy="4752882"/>
            <a:chOff x="495300" y="390525"/>
            <a:chExt cx="8201025" cy="4990950"/>
          </a:xfrm>
        </p:grpSpPr>
        <p:grpSp>
          <p:nvGrpSpPr>
            <p:cNvPr id="358" name="Google Shape;358;p35"/>
            <p:cNvGrpSpPr/>
            <p:nvPr/>
          </p:nvGrpSpPr>
          <p:grpSpPr>
            <a:xfrm>
              <a:off x="495300" y="390525"/>
              <a:ext cx="8201025" cy="4105275"/>
              <a:chOff x="495300" y="542925"/>
              <a:chExt cx="8201025" cy="4105275"/>
            </a:xfrm>
          </p:grpSpPr>
          <p:sp>
            <p:nvSpPr>
              <p:cNvPr id="359" name="Google Shape;359;p35"/>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360" name="Google Shape;360;p35"/>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61" name="Google Shape;361;p35"/>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6"/>
          <p:cNvSpPr txBox="1"/>
          <p:nvPr>
            <p:ph type="title"/>
          </p:nvPr>
        </p:nvSpPr>
        <p:spPr>
          <a:xfrm>
            <a:off x="4839675" y="2119948"/>
            <a:ext cx="38376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Perspectives: Government</a:t>
            </a:r>
            <a:endParaRPr>
              <a:latin typeface="EB Garamond"/>
              <a:ea typeface="EB Garamond"/>
              <a:cs typeface="EB Garamond"/>
              <a:sym typeface="EB Garamond"/>
            </a:endParaRPr>
          </a:p>
        </p:txBody>
      </p:sp>
      <p:sp>
        <p:nvSpPr>
          <p:cNvPr id="367" name="Google Shape;367;p36"/>
          <p:cNvSpPr txBox="1"/>
          <p:nvPr>
            <p:ph idx="2" type="title"/>
          </p:nvPr>
        </p:nvSpPr>
        <p:spPr>
          <a:xfrm>
            <a:off x="4839675" y="849275"/>
            <a:ext cx="1776000" cy="10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04</a:t>
            </a:r>
            <a:endParaRPr>
              <a:latin typeface="EB Garamond"/>
              <a:ea typeface="EB Garamond"/>
              <a:cs typeface="EB Garamond"/>
              <a:sym typeface="EB Garamond"/>
            </a:endParaRPr>
          </a:p>
        </p:txBody>
      </p:sp>
      <p:pic>
        <p:nvPicPr>
          <p:cNvPr id="368" name="Google Shape;368;p36"/>
          <p:cNvPicPr preferRelativeResize="0"/>
          <p:nvPr/>
        </p:nvPicPr>
        <p:blipFill rotWithShape="1">
          <a:blip r:embed="rId3">
            <a:alphaModFix/>
          </a:blip>
          <a:srcRect b="0" l="20149" r="20149" t="0"/>
          <a:stretch/>
        </p:blipFill>
        <p:spPr>
          <a:xfrm>
            <a:off x="-626" y="0"/>
            <a:ext cx="4114796" cy="5143500"/>
          </a:xfrm>
          <a:prstGeom prst="rect">
            <a:avLst/>
          </a:prstGeom>
          <a:noFill/>
          <a:ln>
            <a:noFill/>
          </a:ln>
        </p:spPr>
      </p:pic>
      <p:grpSp>
        <p:nvGrpSpPr>
          <p:cNvPr id="369" name="Google Shape;369;p36"/>
          <p:cNvGrpSpPr/>
          <p:nvPr/>
        </p:nvGrpSpPr>
        <p:grpSpPr>
          <a:xfrm rot="10800000">
            <a:off x="471488" y="-9532"/>
            <a:ext cx="8201025" cy="4752882"/>
            <a:chOff x="495300" y="390525"/>
            <a:chExt cx="8201025" cy="4990950"/>
          </a:xfrm>
        </p:grpSpPr>
        <p:grpSp>
          <p:nvGrpSpPr>
            <p:cNvPr id="370" name="Google Shape;370;p36"/>
            <p:cNvGrpSpPr/>
            <p:nvPr/>
          </p:nvGrpSpPr>
          <p:grpSpPr>
            <a:xfrm>
              <a:off x="495300" y="390525"/>
              <a:ext cx="8201025" cy="4105275"/>
              <a:chOff x="495300" y="542925"/>
              <a:chExt cx="8201025" cy="4105275"/>
            </a:xfrm>
          </p:grpSpPr>
          <p:sp>
            <p:nvSpPr>
              <p:cNvPr id="371" name="Google Shape;371;p36"/>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372" name="Google Shape;372;p36"/>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73" name="Google Shape;373;p36"/>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7"/>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Steadying the Guiding Hand</a:t>
            </a:r>
            <a:endParaRPr>
              <a:latin typeface="EB Garamond"/>
              <a:ea typeface="EB Garamond"/>
              <a:cs typeface="EB Garamond"/>
              <a:sym typeface="EB Garamond"/>
            </a:endParaRPr>
          </a:p>
        </p:txBody>
      </p:sp>
      <p:sp>
        <p:nvSpPr>
          <p:cNvPr id="379" name="Google Shape;379;p37"/>
          <p:cNvSpPr txBox="1"/>
          <p:nvPr>
            <p:ph idx="1" type="body"/>
          </p:nvPr>
        </p:nvSpPr>
        <p:spPr>
          <a:xfrm>
            <a:off x="398525" y="583000"/>
            <a:ext cx="3811800" cy="2813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If  identifying future “national champions” ensure best allocation of capital possible</a:t>
            </a:r>
            <a:endParaRPr sz="14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Keep provincial and local government VC funds disciplined</a:t>
            </a:r>
            <a:endParaRPr>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Learn from  solar panel market experience </a:t>
            </a:r>
            <a:endParaRPr>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Learn from BeiDou - 20 years, $10 billion </a:t>
            </a:r>
            <a:endParaRPr>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Broaden transparency and fend off export-import and investment restrictions (CFIUS) over military ties</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t/>
            </a:r>
            <a:endParaRPr sz="1400">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Could export controls be turned to advantage driving indigenous supply chains? </a:t>
            </a:r>
            <a:endParaRPr sz="1400">
              <a:solidFill>
                <a:schemeClr val="dk1"/>
              </a:solidFill>
              <a:latin typeface="EB Garamond"/>
              <a:ea typeface="EB Garamond"/>
              <a:cs typeface="EB Garamond"/>
              <a:sym typeface="EB Garamond"/>
            </a:endParaRPr>
          </a:p>
          <a:p>
            <a:pPr indent="0" lvl="0" marL="9144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p:txBody>
      </p:sp>
      <p:pic>
        <p:nvPicPr>
          <p:cNvPr id="380" name="Google Shape;380;p37"/>
          <p:cNvPicPr preferRelativeResize="0"/>
          <p:nvPr/>
        </p:nvPicPr>
        <p:blipFill>
          <a:blip r:embed="rId3">
            <a:alphaModFix/>
          </a:blip>
          <a:stretch>
            <a:fillRect/>
          </a:stretch>
        </p:blipFill>
        <p:spPr>
          <a:xfrm>
            <a:off x="4493375" y="1600539"/>
            <a:ext cx="4051200" cy="24995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8"/>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Steadying the Guiding Hand</a:t>
            </a:r>
            <a:endParaRPr>
              <a:latin typeface="EB Garamond"/>
              <a:ea typeface="EB Garamond"/>
              <a:cs typeface="EB Garamond"/>
              <a:sym typeface="EB Garamond"/>
            </a:endParaRPr>
          </a:p>
        </p:txBody>
      </p:sp>
      <p:pic>
        <p:nvPicPr>
          <p:cNvPr id="386" name="Google Shape;386;p38"/>
          <p:cNvPicPr preferRelativeResize="0"/>
          <p:nvPr/>
        </p:nvPicPr>
        <p:blipFill>
          <a:blip r:embed="rId3">
            <a:alphaModFix/>
          </a:blip>
          <a:stretch>
            <a:fillRect/>
          </a:stretch>
        </p:blipFill>
        <p:spPr>
          <a:xfrm>
            <a:off x="5767195" y="387875"/>
            <a:ext cx="2849505" cy="4080575"/>
          </a:xfrm>
          <a:prstGeom prst="rect">
            <a:avLst/>
          </a:prstGeom>
          <a:noFill/>
          <a:ln>
            <a:noFill/>
          </a:ln>
        </p:spPr>
      </p:pic>
      <p:sp>
        <p:nvSpPr>
          <p:cNvPr id="387" name="Google Shape;387;p38"/>
          <p:cNvSpPr txBox="1"/>
          <p:nvPr/>
        </p:nvSpPr>
        <p:spPr>
          <a:xfrm>
            <a:off x="373450" y="1235050"/>
            <a:ext cx="3627300" cy="864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Backchannel with leading entrepreneurs to maintain positive rapport and avoid regulatory debacles</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317500" lvl="1" marL="9144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How would an Elon Musk personality fare in Beijing?</a:t>
            </a:r>
            <a:endParaRPr>
              <a:solidFill>
                <a:schemeClr val="dk1"/>
              </a:solidFill>
              <a:latin typeface="EB Garamond"/>
              <a:ea typeface="EB Garamond"/>
              <a:cs typeface="EB Garamond"/>
              <a:sym typeface="EB Garamond"/>
            </a:endParaRPr>
          </a:p>
          <a:p>
            <a:pPr indent="0" lvl="0" marL="914400" rtl="0" algn="l">
              <a:spcBef>
                <a:spcPts val="0"/>
              </a:spcBef>
              <a:spcAft>
                <a:spcPts val="0"/>
              </a:spcAft>
              <a:buNone/>
            </a:pPr>
            <a:r>
              <a:t/>
            </a:r>
            <a:endParaRPr>
              <a:solidFill>
                <a:schemeClr val="dk1"/>
              </a:solidFill>
              <a:latin typeface="EB Garamond"/>
              <a:ea typeface="EB Garamond"/>
              <a:cs typeface="EB Garamond"/>
              <a:sym typeface="EB Garamond"/>
            </a:endParaRPr>
          </a:p>
          <a:p>
            <a:pPr indent="-317500" lvl="1" marL="9144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Is there a mismatch between young space entrepreneurs and older government regulators? </a:t>
            </a:r>
            <a:endParaRPr>
              <a:solidFill>
                <a:schemeClr val="dk1"/>
              </a:solidFill>
              <a:latin typeface="EB Garamond"/>
              <a:ea typeface="EB Garamond"/>
              <a:cs typeface="EB Garamond"/>
              <a:sym typeface="EB Garamond"/>
            </a:endParaRPr>
          </a:p>
          <a:p>
            <a:pPr indent="0" lvl="0" marL="914400" rtl="0" algn="l">
              <a:spcBef>
                <a:spcPts val="0"/>
              </a:spcBef>
              <a:spcAft>
                <a:spcPts val="0"/>
              </a:spcAft>
              <a:buNone/>
            </a:pPr>
            <a:r>
              <a:t/>
            </a:r>
            <a:endParaRPr>
              <a:solidFill>
                <a:schemeClr val="dk1"/>
              </a:solidFill>
              <a:latin typeface="EB Garamond"/>
              <a:ea typeface="EB Garamond"/>
              <a:cs typeface="EB Garamond"/>
              <a:sym typeface="EB Garamond"/>
            </a:endParaRPr>
          </a:p>
          <a:p>
            <a:pPr indent="-317500" lvl="1" marL="9144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 Young entrepreneurs solution to brand image problem abroad?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p:txBody>
      </p:sp>
      <p:pic>
        <p:nvPicPr>
          <p:cNvPr id="388" name="Google Shape;388;p38"/>
          <p:cNvPicPr preferRelativeResize="0"/>
          <p:nvPr/>
        </p:nvPicPr>
        <p:blipFill rotWithShape="1">
          <a:blip r:embed="rId4">
            <a:alphaModFix/>
          </a:blip>
          <a:srcRect b="15504" l="0" r="0" t="0"/>
          <a:stretch/>
        </p:blipFill>
        <p:spPr>
          <a:xfrm>
            <a:off x="4619588" y="2687375"/>
            <a:ext cx="1236525" cy="1663750"/>
          </a:xfrm>
          <a:prstGeom prst="rect">
            <a:avLst/>
          </a:prstGeom>
          <a:noFill/>
          <a:ln>
            <a:noFill/>
          </a:ln>
        </p:spPr>
      </p:pic>
      <p:sp>
        <p:nvSpPr>
          <p:cNvPr id="389" name="Google Shape;389;p38"/>
          <p:cNvSpPr txBox="1"/>
          <p:nvPr/>
        </p:nvSpPr>
        <p:spPr>
          <a:xfrm>
            <a:off x="4619603" y="4226925"/>
            <a:ext cx="1425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00">
                <a:solidFill>
                  <a:schemeClr val="dk1"/>
                </a:solidFill>
                <a:latin typeface="EB Garamond"/>
                <a:ea typeface="EB Garamond"/>
                <a:cs typeface="EB Garamond"/>
                <a:sym typeface="EB Garamond"/>
              </a:rPr>
              <a:t>Shu Chang, OneSpace Founder </a:t>
            </a:r>
            <a:endParaRPr b="1" sz="500">
              <a:latin typeface="EB Garamond"/>
              <a:ea typeface="EB Garamond"/>
              <a:cs typeface="EB Garamond"/>
              <a:sym typeface="EB Garamond"/>
            </a:endParaRPr>
          </a:p>
        </p:txBody>
      </p:sp>
      <p:sp>
        <p:nvSpPr>
          <p:cNvPr id="390" name="Google Shape;390;p38"/>
          <p:cNvSpPr txBox="1"/>
          <p:nvPr/>
        </p:nvSpPr>
        <p:spPr>
          <a:xfrm>
            <a:off x="5817450" y="4413200"/>
            <a:ext cx="2990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00">
                <a:solidFill>
                  <a:schemeClr val="dk1"/>
                </a:solidFill>
                <a:latin typeface="EB Garamond"/>
                <a:ea typeface="EB Garamond"/>
                <a:cs typeface="EB Garamond"/>
                <a:sym typeface="EB Garamond"/>
              </a:rPr>
              <a:t>Ma Xingrui Governor of Guangdong, </a:t>
            </a:r>
            <a:r>
              <a:rPr b="1" lang="en" sz="500">
                <a:solidFill>
                  <a:srgbClr val="202122"/>
                </a:solidFill>
                <a:highlight>
                  <a:srgbClr val="FFFFFF"/>
                </a:highlight>
                <a:latin typeface="EB Garamond"/>
                <a:ea typeface="EB Garamond"/>
                <a:cs typeface="EB Garamond"/>
                <a:sym typeface="EB Garamond"/>
              </a:rPr>
              <a:t>Director of the China National Space Administration </a:t>
            </a:r>
            <a:endParaRPr b="1" sz="500">
              <a:latin typeface="EB Garamond"/>
              <a:ea typeface="EB Garamond"/>
              <a:cs typeface="EB Garamond"/>
              <a:sym typeface="EB 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9"/>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Steadying the Guiding Hand</a:t>
            </a:r>
            <a:endParaRPr>
              <a:latin typeface="EB Garamond"/>
              <a:ea typeface="EB Garamond"/>
              <a:cs typeface="EB Garamond"/>
              <a:sym typeface="EB Garamond"/>
            </a:endParaRPr>
          </a:p>
        </p:txBody>
      </p:sp>
      <p:pic>
        <p:nvPicPr>
          <p:cNvPr id="396" name="Google Shape;396;p39"/>
          <p:cNvPicPr preferRelativeResize="0"/>
          <p:nvPr/>
        </p:nvPicPr>
        <p:blipFill>
          <a:blip r:embed="rId3">
            <a:alphaModFix/>
          </a:blip>
          <a:stretch>
            <a:fillRect/>
          </a:stretch>
        </p:blipFill>
        <p:spPr>
          <a:xfrm>
            <a:off x="4119150" y="1112625"/>
            <a:ext cx="4222251" cy="3379676"/>
          </a:xfrm>
          <a:prstGeom prst="rect">
            <a:avLst/>
          </a:prstGeom>
          <a:noFill/>
          <a:ln>
            <a:noFill/>
          </a:ln>
        </p:spPr>
      </p:pic>
      <p:sp>
        <p:nvSpPr>
          <p:cNvPr id="397" name="Google Shape;397;p39"/>
          <p:cNvSpPr txBox="1"/>
          <p:nvPr/>
        </p:nvSpPr>
        <p:spPr>
          <a:xfrm>
            <a:off x="713225" y="1302463"/>
            <a:ext cx="32799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317500" lvl="0" marL="4572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The ‘simultaneity problem’ of replicating the American venture capital market. </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a:p>
            <a:pPr indent="-317500" lvl="0" marL="914400" rtl="0" algn="l">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Japan and India competitor space startup ecosystems growing.</a:t>
            </a:r>
            <a:endParaRPr>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dk1"/>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0"/>
          <p:cNvSpPr txBox="1"/>
          <p:nvPr>
            <p:ph idx="1" type="body"/>
          </p:nvPr>
        </p:nvSpPr>
        <p:spPr>
          <a:xfrm>
            <a:off x="648500" y="1104850"/>
            <a:ext cx="771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403" name="Google Shape;403;p40"/>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40"/>
          <p:cNvPicPr preferRelativeResize="0"/>
          <p:nvPr/>
        </p:nvPicPr>
        <p:blipFill rotWithShape="1">
          <a:blip r:embed="rId3">
            <a:alphaModFix/>
          </a:blip>
          <a:srcRect b="0" l="0" r="24104" t="0"/>
          <a:stretch/>
        </p:blipFill>
        <p:spPr>
          <a:xfrm>
            <a:off x="0" y="0"/>
            <a:ext cx="9143997" cy="5143499"/>
          </a:xfrm>
          <a:prstGeom prst="rect">
            <a:avLst/>
          </a:prstGeom>
          <a:noFill/>
          <a:ln>
            <a:noFill/>
          </a:ln>
        </p:spPr>
      </p:pic>
      <p:sp>
        <p:nvSpPr>
          <p:cNvPr id="405" name="Google Shape;405;p40"/>
          <p:cNvSpPr txBox="1"/>
          <p:nvPr/>
        </p:nvSpPr>
        <p:spPr>
          <a:xfrm>
            <a:off x="1436900" y="2050150"/>
            <a:ext cx="1055700" cy="5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hivo"/>
              <a:ea typeface="Chivo"/>
              <a:cs typeface="Chivo"/>
              <a:sym typeface="Chivo"/>
            </a:endParaRPr>
          </a:p>
        </p:txBody>
      </p:sp>
      <p:sp>
        <p:nvSpPr>
          <p:cNvPr id="406" name="Google Shape;406;p40"/>
          <p:cNvSpPr txBox="1"/>
          <p:nvPr/>
        </p:nvSpPr>
        <p:spPr>
          <a:xfrm>
            <a:off x="1165725" y="387875"/>
            <a:ext cx="2842800" cy="6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0">
                <a:latin typeface="EB Garamond"/>
                <a:ea typeface="EB Garamond"/>
                <a:cs typeface="EB Garamond"/>
                <a:sym typeface="EB Garamond"/>
              </a:rPr>
              <a:t>Q&amp;A</a:t>
            </a:r>
            <a:endParaRPr sz="8000">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path path="circle">
            <a:fillToRect b="50%" l="50%" r="50%" t="50%"/>
          </a:path>
          <a:tileRect/>
        </a:gradFill>
      </p:bgPr>
    </p:bg>
    <p:spTree>
      <p:nvGrpSpPr>
        <p:cNvPr id="233" name="Shape 233"/>
        <p:cNvGrpSpPr/>
        <p:nvPr/>
      </p:nvGrpSpPr>
      <p:grpSpPr>
        <a:xfrm>
          <a:off x="0" y="0"/>
          <a:ext cx="0" cy="0"/>
          <a:chOff x="0" y="0"/>
          <a:chExt cx="0" cy="0"/>
        </a:xfrm>
      </p:grpSpPr>
      <p:sp>
        <p:nvSpPr>
          <p:cNvPr id="234" name="Google Shape;234;p25"/>
          <p:cNvSpPr txBox="1"/>
          <p:nvPr>
            <p:ph type="ctrTitle"/>
          </p:nvPr>
        </p:nvSpPr>
        <p:spPr>
          <a:xfrm>
            <a:off x="658699" y="2486300"/>
            <a:ext cx="18927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Regulatory Foundation</a:t>
            </a:r>
            <a:endParaRPr>
              <a:latin typeface="EB Garamond"/>
              <a:ea typeface="EB Garamond"/>
              <a:cs typeface="EB Garamond"/>
              <a:sym typeface="EB Garamond"/>
            </a:endParaRPr>
          </a:p>
        </p:txBody>
      </p:sp>
      <p:sp>
        <p:nvSpPr>
          <p:cNvPr id="235" name="Google Shape;235;p25"/>
          <p:cNvSpPr txBox="1"/>
          <p:nvPr>
            <p:ph idx="1" type="subTitle"/>
          </p:nvPr>
        </p:nvSpPr>
        <p:spPr>
          <a:xfrm>
            <a:off x="720199" y="3064100"/>
            <a:ext cx="1769700" cy="86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How the Chinese government has fostered the space boom</a:t>
            </a:r>
            <a:endParaRPr>
              <a:latin typeface="EB Garamond"/>
              <a:ea typeface="EB Garamond"/>
              <a:cs typeface="EB Garamond"/>
              <a:sym typeface="EB Garamond"/>
            </a:endParaRPr>
          </a:p>
        </p:txBody>
      </p:sp>
      <p:sp>
        <p:nvSpPr>
          <p:cNvPr id="236" name="Google Shape;236;p25"/>
          <p:cNvSpPr txBox="1"/>
          <p:nvPr>
            <p:ph idx="2" type="title"/>
          </p:nvPr>
        </p:nvSpPr>
        <p:spPr>
          <a:xfrm>
            <a:off x="1200049" y="1662788"/>
            <a:ext cx="810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01</a:t>
            </a:r>
            <a:endParaRPr>
              <a:latin typeface="EB Garamond"/>
              <a:ea typeface="EB Garamond"/>
              <a:cs typeface="EB Garamond"/>
              <a:sym typeface="EB Garamond"/>
            </a:endParaRPr>
          </a:p>
        </p:txBody>
      </p:sp>
      <p:sp>
        <p:nvSpPr>
          <p:cNvPr id="237" name="Google Shape;237;p25"/>
          <p:cNvSpPr txBox="1"/>
          <p:nvPr>
            <p:ph idx="3" type="ctrTitle"/>
          </p:nvPr>
        </p:nvSpPr>
        <p:spPr>
          <a:xfrm>
            <a:off x="2636866" y="2486300"/>
            <a:ext cx="18927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Perspectives: Startup CEO</a:t>
            </a:r>
            <a:endParaRPr>
              <a:latin typeface="EB Garamond"/>
              <a:ea typeface="EB Garamond"/>
              <a:cs typeface="EB Garamond"/>
              <a:sym typeface="EB Garamond"/>
            </a:endParaRPr>
          </a:p>
        </p:txBody>
      </p:sp>
      <p:sp>
        <p:nvSpPr>
          <p:cNvPr id="238" name="Google Shape;238;p25"/>
          <p:cNvSpPr txBox="1"/>
          <p:nvPr>
            <p:ph idx="4" type="subTitle"/>
          </p:nvPr>
        </p:nvSpPr>
        <p:spPr>
          <a:xfrm>
            <a:off x="2694666" y="3064100"/>
            <a:ext cx="1773900" cy="8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latin typeface="EB Garamond"/>
                <a:ea typeface="EB Garamond"/>
                <a:cs typeface="EB Garamond"/>
                <a:sym typeface="EB Garamond"/>
              </a:rPr>
              <a:t>Juggling drive for success and the state </a:t>
            </a:r>
            <a:endParaRPr>
              <a:latin typeface="EB Garamond"/>
              <a:ea typeface="EB Garamond"/>
              <a:cs typeface="EB Garamond"/>
              <a:sym typeface="EB Garamond"/>
            </a:endParaRPr>
          </a:p>
          <a:p>
            <a:pPr indent="0" lvl="0" marL="0" rtl="0" algn="ctr">
              <a:spcBef>
                <a:spcPts val="0"/>
              </a:spcBef>
              <a:spcAft>
                <a:spcPts val="0"/>
              </a:spcAft>
              <a:buNone/>
            </a:pPr>
            <a:r>
              <a:t/>
            </a:r>
            <a:endParaRPr/>
          </a:p>
        </p:txBody>
      </p:sp>
      <p:sp>
        <p:nvSpPr>
          <p:cNvPr id="239" name="Google Shape;239;p25"/>
          <p:cNvSpPr txBox="1"/>
          <p:nvPr>
            <p:ph idx="5" type="title"/>
          </p:nvPr>
        </p:nvSpPr>
        <p:spPr>
          <a:xfrm>
            <a:off x="3178016" y="1662788"/>
            <a:ext cx="810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02</a:t>
            </a:r>
            <a:endParaRPr>
              <a:latin typeface="EB Garamond"/>
              <a:ea typeface="EB Garamond"/>
              <a:cs typeface="EB Garamond"/>
              <a:sym typeface="EB Garamond"/>
            </a:endParaRPr>
          </a:p>
        </p:txBody>
      </p:sp>
      <p:sp>
        <p:nvSpPr>
          <p:cNvPr id="240" name="Google Shape;240;p25"/>
          <p:cNvSpPr txBox="1"/>
          <p:nvPr>
            <p:ph idx="6" type="ctrTitle"/>
          </p:nvPr>
        </p:nvSpPr>
        <p:spPr>
          <a:xfrm>
            <a:off x="4615034" y="2486300"/>
            <a:ext cx="189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Perspectives: VC Investor</a:t>
            </a:r>
            <a:endParaRPr>
              <a:latin typeface="EB Garamond"/>
              <a:ea typeface="EB Garamond"/>
              <a:cs typeface="EB Garamond"/>
              <a:sym typeface="EB Garamond"/>
            </a:endParaRPr>
          </a:p>
        </p:txBody>
      </p:sp>
      <p:sp>
        <p:nvSpPr>
          <p:cNvPr id="241" name="Google Shape;241;p25"/>
          <p:cNvSpPr txBox="1"/>
          <p:nvPr>
            <p:ph idx="7" type="subTitle"/>
          </p:nvPr>
        </p:nvSpPr>
        <p:spPr>
          <a:xfrm>
            <a:off x="4673334" y="3064100"/>
            <a:ext cx="1773900" cy="8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Private vs Public;</a:t>
            </a:r>
            <a:endParaRPr>
              <a:latin typeface="EB Garamond"/>
              <a:ea typeface="EB Garamond"/>
              <a:cs typeface="EB Garamond"/>
              <a:sym typeface="EB Garamond"/>
            </a:endParaRPr>
          </a:p>
          <a:p>
            <a:pPr indent="0" lvl="0" marL="0" rtl="0" algn="ctr">
              <a:spcBef>
                <a:spcPts val="0"/>
              </a:spcBef>
              <a:spcAft>
                <a:spcPts val="0"/>
              </a:spcAft>
              <a:buNone/>
            </a:pPr>
            <a:r>
              <a:rPr lang="en">
                <a:latin typeface="EB Garamond"/>
                <a:ea typeface="EB Garamond"/>
                <a:cs typeface="EB Garamond"/>
                <a:sym typeface="EB Garamond"/>
              </a:rPr>
              <a:t>Time horizons and exit strategies</a:t>
            </a:r>
            <a:endParaRPr>
              <a:latin typeface="EB Garamond"/>
              <a:ea typeface="EB Garamond"/>
              <a:cs typeface="EB Garamond"/>
              <a:sym typeface="EB Garamond"/>
            </a:endParaRPr>
          </a:p>
        </p:txBody>
      </p:sp>
      <p:sp>
        <p:nvSpPr>
          <p:cNvPr id="242" name="Google Shape;242;p25"/>
          <p:cNvSpPr txBox="1"/>
          <p:nvPr>
            <p:ph idx="8" type="title"/>
          </p:nvPr>
        </p:nvSpPr>
        <p:spPr>
          <a:xfrm>
            <a:off x="5155984" y="1662788"/>
            <a:ext cx="810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03</a:t>
            </a:r>
            <a:endParaRPr>
              <a:latin typeface="EB Garamond"/>
              <a:ea typeface="EB Garamond"/>
              <a:cs typeface="EB Garamond"/>
              <a:sym typeface="EB Garamond"/>
            </a:endParaRPr>
          </a:p>
        </p:txBody>
      </p:sp>
      <p:sp>
        <p:nvSpPr>
          <p:cNvPr id="243" name="Google Shape;243;p25"/>
          <p:cNvSpPr txBox="1"/>
          <p:nvPr>
            <p:ph idx="9" type="ctrTitle"/>
          </p:nvPr>
        </p:nvSpPr>
        <p:spPr>
          <a:xfrm>
            <a:off x="6592601" y="2486300"/>
            <a:ext cx="18927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Perspectives: Government</a:t>
            </a:r>
            <a:endParaRPr>
              <a:latin typeface="EB Garamond"/>
              <a:ea typeface="EB Garamond"/>
              <a:cs typeface="EB Garamond"/>
              <a:sym typeface="EB Garamond"/>
            </a:endParaRPr>
          </a:p>
        </p:txBody>
      </p:sp>
      <p:sp>
        <p:nvSpPr>
          <p:cNvPr id="244" name="Google Shape;244;p25"/>
          <p:cNvSpPr txBox="1"/>
          <p:nvPr>
            <p:ph idx="13" type="subTitle"/>
          </p:nvPr>
        </p:nvSpPr>
        <p:spPr>
          <a:xfrm>
            <a:off x="6652001" y="3064100"/>
            <a:ext cx="1773900" cy="8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Capital allocation and market challenges abroad</a:t>
            </a:r>
            <a:endParaRPr>
              <a:latin typeface="EB Garamond"/>
              <a:ea typeface="EB Garamond"/>
              <a:cs typeface="EB Garamond"/>
              <a:sym typeface="EB Garamond"/>
            </a:endParaRPr>
          </a:p>
        </p:txBody>
      </p:sp>
      <p:sp>
        <p:nvSpPr>
          <p:cNvPr id="245" name="Google Shape;245;p25"/>
          <p:cNvSpPr txBox="1"/>
          <p:nvPr>
            <p:ph idx="14" type="title"/>
          </p:nvPr>
        </p:nvSpPr>
        <p:spPr>
          <a:xfrm>
            <a:off x="7133951" y="1662788"/>
            <a:ext cx="810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04</a:t>
            </a:r>
            <a:endParaRPr>
              <a:latin typeface="EB Garamond"/>
              <a:ea typeface="EB Garamond"/>
              <a:cs typeface="EB Garamond"/>
              <a:sym typeface="EB Garamond"/>
            </a:endParaRPr>
          </a:p>
        </p:txBody>
      </p:sp>
      <p:sp>
        <p:nvSpPr>
          <p:cNvPr id="246" name="Google Shape;246;p25"/>
          <p:cNvSpPr txBox="1"/>
          <p:nvPr>
            <p:ph idx="15" type="title"/>
          </p:nvPr>
        </p:nvSpPr>
        <p:spPr>
          <a:xfrm flipH="1">
            <a:off x="718038" y="387875"/>
            <a:ext cx="771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EB Garamond"/>
                <a:ea typeface="EB Garamond"/>
                <a:cs typeface="EB Garamond"/>
                <a:sym typeface="EB Garamond"/>
              </a:rPr>
              <a:t>TABLE OF CONTENTS</a:t>
            </a:r>
            <a:endParaRPr>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6"/>
          <p:cNvSpPr txBox="1"/>
          <p:nvPr>
            <p:ph type="title"/>
          </p:nvPr>
        </p:nvSpPr>
        <p:spPr>
          <a:xfrm>
            <a:off x="4839675" y="2119948"/>
            <a:ext cx="38376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Regulatory Environment</a:t>
            </a:r>
            <a:endParaRPr>
              <a:latin typeface="EB Garamond"/>
              <a:ea typeface="EB Garamond"/>
              <a:cs typeface="EB Garamond"/>
              <a:sym typeface="EB Garamond"/>
            </a:endParaRPr>
          </a:p>
        </p:txBody>
      </p:sp>
      <p:sp>
        <p:nvSpPr>
          <p:cNvPr id="252" name="Google Shape;252;p26"/>
          <p:cNvSpPr txBox="1"/>
          <p:nvPr>
            <p:ph idx="2" type="title"/>
          </p:nvPr>
        </p:nvSpPr>
        <p:spPr>
          <a:xfrm>
            <a:off x="4839675" y="849275"/>
            <a:ext cx="1776000" cy="10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01</a:t>
            </a:r>
            <a:endParaRPr>
              <a:latin typeface="EB Garamond"/>
              <a:ea typeface="EB Garamond"/>
              <a:cs typeface="EB Garamond"/>
              <a:sym typeface="EB Garamond"/>
            </a:endParaRPr>
          </a:p>
        </p:txBody>
      </p:sp>
      <p:pic>
        <p:nvPicPr>
          <p:cNvPr id="253" name="Google Shape;253;p26"/>
          <p:cNvPicPr preferRelativeResize="0"/>
          <p:nvPr/>
        </p:nvPicPr>
        <p:blipFill rotWithShape="1">
          <a:blip r:embed="rId3">
            <a:alphaModFix/>
          </a:blip>
          <a:srcRect b="7088" l="0" r="0" t="7096"/>
          <a:stretch/>
        </p:blipFill>
        <p:spPr>
          <a:xfrm>
            <a:off x="-626" y="0"/>
            <a:ext cx="4114796" cy="5143500"/>
          </a:xfrm>
          <a:prstGeom prst="rect">
            <a:avLst/>
          </a:prstGeom>
          <a:noFill/>
          <a:ln>
            <a:noFill/>
          </a:ln>
        </p:spPr>
      </p:pic>
      <p:grpSp>
        <p:nvGrpSpPr>
          <p:cNvPr id="254" name="Google Shape;254;p26"/>
          <p:cNvGrpSpPr/>
          <p:nvPr/>
        </p:nvGrpSpPr>
        <p:grpSpPr>
          <a:xfrm rot="10800000">
            <a:off x="471488" y="-9532"/>
            <a:ext cx="8201025" cy="4752882"/>
            <a:chOff x="495300" y="390525"/>
            <a:chExt cx="8201025" cy="4990950"/>
          </a:xfrm>
        </p:grpSpPr>
        <p:grpSp>
          <p:nvGrpSpPr>
            <p:cNvPr id="255" name="Google Shape;255;p26"/>
            <p:cNvGrpSpPr/>
            <p:nvPr/>
          </p:nvGrpSpPr>
          <p:grpSpPr>
            <a:xfrm>
              <a:off x="495300" y="390525"/>
              <a:ext cx="8201025" cy="4105275"/>
              <a:chOff x="495300" y="542925"/>
              <a:chExt cx="8201025" cy="4105275"/>
            </a:xfrm>
          </p:grpSpPr>
          <p:sp>
            <p:nvSpPr>
              <p:cNvPr id="256" name="Google Shape;256;p26"/>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57" name="Google Shape;257;p26"/>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58" name="Google Shape;258;p26"/>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Document 60 and the Space Boom</a:t>
            </a:r>
            <a:endParaRPr>
              <a:latin typeface="EB Garamond"/>
              <a:ea typeface="EB Garamond"/>
              <a:cs typeface="EB Garamond"/>
              <a:sym typeface="EB Garamond"/>
            </a:endParaRPr>
          </a:p>
        </p:txBody>
      </p:sp>
      <p:sp>
        <p:nvSpPr>
          <p:cNvPr id="264" name="Google Shape;264;p27"/>
          <p:cNvSpPr txBox="1"/>
          <p:nvPr>
            <p:ph idx="1" type="body"/>
          </p:nvPr>
        </p:nvSpPr>
        <p:spPr>
          <a:xfrm>
            <a:off x="574725" y="1453975"/>
            <a:ext cx="3417900" cy="2813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Qian Xuesen, an early leader in rocketry, was repatriated during the Cold War by the US to China, where he became the father of their space-launch program</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Clr>
                <a:schemeClr val="dk1"/>
              </a:buClr>
              <a:buSzPts val="1100"/>
              <a:buFont typeface="Arial"/>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Fast forward to 2014, China’s State Council releases Document 60 to open the launch and and small satellite sectors to private capital</a:t>
            </a:r>
            <a:endParaRPr sz="1400">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Did it have a real impact?</a:t>
            </a:r>
            <a:endParaRPr>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Clr>
                <a:schemeClr val="dk1"/>
              </a:buClr>
              <a:buSzPts val="1100"/>
              <a:buFont typeface="Arial"/>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This has been followed by policies such as civil-military integration and patent sharing</a:t>
            </a:r>
            <a:endParaRPr sz="1300">
              <a:solidFill>
                <a:srgbClr val="000000"/>
              </a:solidFill>
            </a:endParaRPr>
          </a:p>
        </p:txBody>
      </p:sp>
      <p:pic>
        <p:nvPicPr>
          <p:cNvPr id="265" name="Google Shape;265;p27"/>
          <p:cNvPicPr preferRelativeResize="0"/>
          <p:nvPr/>
        </p:nvPicPr>
        <p:blipFill rotWithShape="1">
          <a:blip r:embed="rId3">
            <a:alphaModFix/>
          </a:blip>
          <a:srcRect b="54287" l="0" r="0" t="0"/>
          <a:stretch/>
        </p:blipFill>
        <p:spPr>
          <a:xfrm>
            <a:off x="4185350" y="1248775"/>
            <a:ext cx="4245250" cy="153260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266" name="Google Shape;266;p27"/>
          <p:cNvPicPr preferRelativeResize="0"/>
          <p:nvPr/>
        </p:nvPicPr>
        <p:blipFill>
          <a:blip r:embed="rId4">
            <a:alphaModFix/>
          </a:blip>
          <a:stretch>
            <a:fillRect/>
          </a:stretch>
        </p:blipFill>
        <p:spPr>
          <a:xfrm>
            <a:off x="4185350" y="2847046"/>
            <a:ext cx="4245250" cy="1674200"/>
          </a:xfrm>
          <a:prstGeom prst="rect">
            <a:avLst/>
          </a:prstGeom>
          <a:noFill/>
          <a:ln>
            <a:noFill/>
          </a:ln>
          <a:effectLst>
            <a:outerShdw blurRad="57150" rotWithShape="0" algn="bl" dir="5400000" dist="19050">
              <a:srgbClr val="000000">
                <a:alpha val="50000"/>
              </a:srgbClr>
            </a:outerShdw>
          </a:effectLst>
        </p:spPr>
      </p:pic>
      <p:sp>
        <p:nvSpPr>
          <p:cNvPr id="267" name="Google Shape;267;p27"/>
          <p:cNvSpPr/>
          <p:nvPr/>
        </p:nvSpPr>
        <p:spPr>
          <a:xfrm>
            <a:off x="4185350" y="2364175"/>
            <a:ext cx="4245300" cy="417300"/>
          </a:xfrm>
          <a:prstGeom prst="rect">
            <a:avLst/>
          </a:prstGeom>
          <a:noFill/>
          <a:ln cap="flat" cmpd="sng" w="19050">
            <a:solidFill>
              <a:srgbClr val="EB220C"/>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68" name="Google Shape;268;p27"/>
          <p:cNvSpPr/>
          <p:nvPr/>
        </p:nvSpPr>
        <p:spPr>
          <a:xfrm>
            <a:off x="7669125" y="2847050"/>
            <a:ext cx="564900" cy="1349400"/>
          </a:xfrm>
          <a:prstGeom prst="rect">
            <a:avLst/>
          </a:prstGeom>
          <a:noFill/>
          <a:ln cap="flat" cmpd="sng" w="19050">
            <a:solidFill>
              <a:srgbClr val="EB220C"/>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2" name="Shape 272"/>
        <p:cNvGrpSpPr/>
        <p:nvPr/>
      </p:nvGrpSpPr>
      <p:grpSpPr>
        <a:xfrm>
          <a:off x="0" y="0"/>
          <a:ext cx="0" cy="0"/>
          <a:chOff x="0" y="0"/>
          <a:chExt cx="0" cy="0"/>
        </a:xfrm>
      </p:grpSpPr>
      <p:pic>
        <p:nvPicPr>
          <p:cNvPr descr="93604bc2-3642-11e8-b7a4-1972cdd9f871_1280x720_153516.JPG" id="273" name="Google Shape;273;p28"/>
          <p:cNvPicPr preferRelativeResize="0"/>
          <p:nvPr/>
        </p:nvPicPr>
        <p:blipFill rotWithShape="1">
          <a:blip r:embed="rId3">
            <a:alphaModFix amt="73000"/>
          </a:blip>
          <a:srcRect b="0" l="4461" r="0" t="0"/>
          <a:stretch/>
        </p:blipFill>
        <p:spPr>
          <a:xfrm>
            <a:off x="0" y="-8600"/>
            <a:ext cx="9144000" cy="5143500"/>
          </a:xfrm>
          <a:prstGeom prst="rect">
            <a:avLst/>
          </a:prstGeom>
          <a:noFill/>
          <a:ln>
            <a:noFill/>
          </a:ln>
        </p:spPr>
      </p:pic>
      <p:sp>
        <p:nvSpPr>
          <p:cNvPr id="274" name="Google Shape;274;p28"/>
          <p:cNvSpPr txBox="1"/>
          <p:nvPr/>
        </p:nvSpPr>
        <p:spPr>
          <a:xfrm>
            <a:off x="713100" y="2438475"/>
            <a:ext cx="2384400" cy="72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EB Garamond"/>
                <a:ea typeface="EB Garamond"/>
                <a:cs typeface="EB Garamond"/>
                <a:sym typeface="EB Garamond"/>
              </a:rPr>
              <a:t>Chinese leadership is swelling with aerospace expertise</a:t>
            </a:r>
            <a:endParaRPr>
              <a:latin typeface="EB Garamond"/>
              <a:ea typeface="EB Garamond"/>
              <a:cs typeface="EB Garamond"/>
              <a:sym typeface="EB Garamond"/>
            </a:endParaRPr>
          </a:p>
        </p:txBody>
      </p:sp>
      <p:sp>
        <p:nvSpPr>
          <p:cNvPr id="275" name="Google Shape;275;p28"/>
          <p:cNvSpPr txBox="1"/>
          <p:nvPr/>
        </p:nvSpPr>
        <p:spPr>
          <a:xfrm>
            <a:off x="713100" y="3556662"/>
            <a:ext cx="2384400" cy="7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EB Garamond"/>
                <a:ea typeface="EB Garamond"/>
                <a:cs typeface="EB Garamond"/>
                <a:sym typeface="EB Garamond"/>
              </a:rPr>
              <a:t>Beijing and Guangdong are the epicenters </a:t>
            </a:r>
            <a:endParaRPr>
              <a:latin typeface="EB Garamond"/>
              <a:ea typeface="EB Garamond"/>
              <a:cs typeface="EB Garamond"/>
              <a:sym typeface="EB Garamond"/>
            </a:endParaRPr>
          </a:p>
          <a:p>
            <a:pPr indent="0" lvl="0" marL="0" rtl="0" algn="l">
              <a:lnSpc>
                <a:spcPct val="100000"/>
              </a:lnSpc>
              <a:spcBef>
                <a:spcPts val="0"/>
              </a:spcBef>
              <a:spcAft>
                <a:spcPts val="0"/>
              </a:spcAft>
              <a:buNone/>
            </a:pPr>
            <a:r>
              <a:t/>
            </a:r>
            <a:endParaRPr>
              <a:solidFill>
                <a:schemeClr val="lt1"/>
              </a:solidFill>
              <a:latin typeface="Chivo"/>
              <a:ea typeface="Chivo"/>
              <a:cs typeface="Chivo"/>
              <a:sym typeface="Chivo"/>
            </a:endParaRPr>
          </a:p>
        </p:txBody>
      </p:sp>
      <p:cxnSp>
        <p:nvCxnSpPr>
          <p:cNvPr id="276" name="Google Shape;276;p28"/>
          <p:cNvCxnSpPr/>
          <p:nvPr/>
        </p:nvCxnSpPr>
        <p:spPr>
          <a:xfrm>
            <a:off x="797283" y="2324025"/>
            <a:ext cx="536100" cy="0"/>
          </a:xfrm>
          <a:prstGeom prst="straightConnector1">
            <a:avLst/>
          </a:prstGeom>
          <a:noFill/>
          <a:ln cap="flat" cmpd="sng" w="28575">
            <a:solidFill>
              <a:schemeClr val="accent2"/>
            </a:solidFill>
            <a:prstDash val="solid"/>
            <a:round/>
            <a:headEnd len="med" w="med" type="none"/>
            <a:tailEnd len="med" w="med" type="oval"/>
          </a:ln>
        </p:spPr>
      </p:cxnSp>
      <p:cxnSp>
        <p:nvCxnSpPr>
          <p:cNvPr id="277" name="Google Shape;277;p28"/>
          <p:cNvCxnSpPr/>
          <p:nvPr/>
        </p:nvCxnSpPr>
        <p:spPr>
          <a:xfrm>
            <a:off x="797283" y="3443213"/>
            <a:ext cx="536100" cy="0"/>
          </a:xfrm>
          <a:prstGeom prst="straightConnector1">
            <a:avLst/>
          </a:prstGeom>
          <a:noFill/>
          <a:ln cap="flat" cmpd="sng" w="28575">
            <a:solidFill>
              <a:srgbClr val="000000"/>
            </a:solidFill>
            <a:prstDash val="solid"/>
            <a:round/>
            <a:headEnd len="med" w="med" type="none"/>
            <a:tailEnd len="med" w="med" type="oval"/>
          </a:ln>
        </p:spPr>
      </p:cxnSp>
      <p:sp>
        <p:nvSpPr>
          <p:cNvPr id="278" name="Google Shape;278;p28"/>
          <p:cNvSpPr txBox="1"/>
          <p:nvPr>
            <p:ph idx="4294967295" type="title"/>
          </p:nvPr>
        </p:nvSpPr>
        <p:spPr>
          <a:xfrm>
            <a:off x="713225" y="387875"/>
            <a:ext cx="7936500" cy="572700"/>
          </a:xfrm>
          <a:prstGeom prst="rect">
            <a:avLst/>
          </a:prstGeom>
          <a:solidFill>
            <a:schemeClr val="accent2"/>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EB Garamond"/>
                <a:ea typeface="EB Garamond"/>
                <a:cs typeface="EB Garamond"/>
                <a:sym typeface="EB Garamond"/>
              </a:rPr>
              <a:t>Who’s driving this and where?</a:t>
            </a:r>
            <a:endParaRPr>
              <a:solidFill>
                <a:srgbClr val="000000"/>
              </a:solidFill>
              <a:latin typeface="EB Garamond"/>
              <a:ea typeface="EB Garamond"/>
              <a:cs typeface="EB Garamond"/>
              <a:sym typeface="EB Garamond"/>
            </a:endParaRPr>
          </a:p>
        </p:txBody>
      </p:sp>
      <p:pic>
        <p:nvPicPr>
          <p:cNvPr id="279" name="Google Shape;279;p28"/>
          <p:cNvPicPr preferRelativeResize="0"/>
          <p:nvPr/>
        </p:nvPicPr>
        <p:blipFill rotWithShape="1">
          <a:blip r:embed="rId4">
            <a:alphaModFix/>
          </a:blip>
          <a:srcRect b="3484" l="0" r="0" t="0"/>
          <a:stretch/>
        </p:blipFill>
        <p:spPr>
          <a:xfrm>
            <a:off x="4483950" y="1561550"/>
            <a:ext cx="4039150" cy="3070551"/>
          </a:xfrm>
          <a:prstGeom prst="rect">
            <a:avLst/>
          </a:prstGeom>
          <a:noFill/>
          <a:ln>
            <a:noFill/>
          </a:ln>
          <a:effectLst>
            <a:outerShdw blurRad="171450" rotWithShape="0" algn="bl">
              <a:srgbClr val="000000"/>
            </a:outerShdw>
          </a:effectLst>
        </p:spPr>
      </p:pic>
      <p:sp>
        <p:nvSpPr>
          <p:cNvPr id="280" name="Google Shape;280;p28"/>
          <p:cNvSpPr txBox="1"/>
          <p:nvPr/>
        </p:nvSpPr>
        <p:spPr>
          <a:xfrm>
            <a:off x="3713875" y="1505250"/>
            <a:ext cx="73377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hivo"/>
              <a:ea typeface="Chivo"/>
              <a:cs typeface="Chivo"/>
              <a:sym typeface="Chiv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9"/>
          <p:cNvSpPr txBox="1"/>
          <p:nvPr>
            <p:ph type="title"/>
          </p:nvPr>
        </p:nvSpPr>
        <p:spPr>
          <a:xfrm>
            <a:off x="4839675" y="2119948"/>
            <a:ext cx="38376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Perspectives: Startup CEO</a:t>
            </a:r>
            <a:endParaRPr>
              <a:latin typeface="EB Garamond"/>
              <a:ea typeface="EB Garamond"/>
              <a:cs typeface="EB Garamond"/>
              <a:sym typeface="EB Garamond"/>
            </a:endParaRPr>
          </a:p>
        </p:txBody>
      </p:sp>
      <p:sp>
        <p:nvSpPr>
          <p:cNvPr id="286" name="Google Shape;286;p29"/>
          <p:cNvSpPr txBox="1"/>
          <p:nvPr>
            <p:ph idx="2" type="title"/>
          </p:nvPr>
        </p:nvSpPr>
        <p:spPr>
          <a:xfrm>
            <a:off x="4839675" y="849275"/>
            <a:ext cx="1776000" cy="10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02</a:t>
            </a:r>
            <a:endParaRPr>
              <a:latin typeface="EB Garamond"/>
              <a:ea typeface="EB Garamond"/>
              <a:cs typeface="EB Garamond"/>
              <a:sym typeface="EB Garamond"/>
            </a:endParaRPr>
          </a:p>
        </p:txBody>
      </p:sp>
      <p:grpSp>
        <p:nvGrpSpPr>
          <p:cNvPr id="287" name="Google Shape;287;p29"/>
          <p:cNvGrpSpPr/>
          <p:nvPr/>
        </p:nvGrpSpPr>
        <p:grpSpPr>
          <a:xfrm rot="10800000">
            <a:off x="471488" y="-9532"/>
            <a:ext cx="8201025" cy="4752882"/>
            <a:chOff x="495300" y="390525"/>
            <a:chExt cx="8201025" cy="4990950"/>
          </a:xfrm>
        </p:grpSpPr>
        <p:grpSp>
          <p:nvGrpSpPr>
            <p:cNvPr id="288" name="Google Shape;288;p29"/>
            <p:cNvGrpSpPr/>
            <p:nvPr/>
          </p:nvGrpSpPr>
          <p:grpSpPr>
            <a:xfrm>
              <a:off x="495300" y="390525"/>
              <a:ext cx="8201025" cy="4105275"/>
              <a:chOff x="495300" y="542925"/>
              <a:chExt cx="8201025" cy="4105275"/>
            </a:xfrm>
          </p:grpSpPr>
          <p:sp>
            <p:nvSpPr>
              <p:cNvPr id="289" name="Google Shape;289;p29"/>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290" name="Google Shape;290;p29"/>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291" name="Google Shape;291;p29"/>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pic>
        <p:nvPicPr>
          <p:cNvPr id="292" name="Google Shape;292;p29"/>
          <p:cNvPicPr preferRelativeResize="0"/>
          <p:nvPr/>
        </p:nvPicPr>
        <p:blipFill>
          <a:blip r:embed="rId3">
            <a:alphaModFix/>
          </a:blip>
          <a:stretch>
            <a:fillRect/>
          </a:stretch>
        </p:blipFill>
        <p:spPr>
          <a:xfrm>
            <a:off x="813975" y="466750"/>
            <a:ext cx="3270575" cy="4041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0"/>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1. </a:t>
            </a:r>
            <a:r>
              <a:rPr lang="en">
                <a:latin typeface="EB Garamond"/>
                <a:ea typeface="EB Garamond"/>
                <a:cs typeface="EB Garamond"/>
                <a:sym typeface="EB Garamond"/>
              </a:rPr>
              <a:t>Find Financing </a:t>
            </a:r>
            <a:endParaRPr>
              <a:latin typeface="EB Garamond"/>
              <a:ea typeface="EB Garamond"/>
              <a:cs typeface="EB Garamond"/>
              <a:sym typeface="EB Garamond"/>
            </a:endParaRPr>
          </a:p>
        </p:txBody>
      </p:sp>
      <p:sp>
        <p:nvSpPr>
          <p:cNvPr id="298" name="Google Shape;298;p30"/>
          <p:cNvSpPr txBox="1"/>
          <p:nvPr>
            <p:ph idx="1" type="body"/>
          </p:nvPr>
        </p:nvSpPr>
        <p:spPr>
          <a:xfrm>
            <a:off x="347025" y="1335125"/>
            <a:ext cx="4189200" cy="2813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Attract VC </a:t>
            </a:r>
            <a:r>
              <a:rPr lang="en" sz="1400">
                <a:solidFill>
                  <a:schemeClr val="dk1"/>
                </a:solidFill>
                <a:latin typeface="EB Garamond"/>
                <a:ea typeface="EB Garamond"/>
                <a:cs typeface="EB Garamond"/>
                <a:sym typeface="EB Garamond"/>
              </a:rPr>
              <a:t>funding as investments cycle out of IT and telecommunications into new sectors. </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Hesitant Banks </a:t>
            </a:r>
            <a:endParaRPr>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Keen Provincial Government VC</a:t>
            </a:r>
            <a:endParaRPr>
              <a:solidFill>
                <a:schemeClr val="dk1"/>
              </a:solidFill>
              <a:latin typeface="EB Garamond"/>
              <a:ea typeface="EB Garamond"/>
              <a:cs typeface="EB Garamond"/>
              <a:sym typeface="EB Garamond"/>
            </a:endParaRPr>
          </a:p>
          <a:p>
            <a:pPr indent="0" lvl="0" marL="914400" rtl="0" algn="l">
              <a:lnSpc>
                <a:spcPct val="100000"/>
              </a:lnSpc>
              <a:spcBef>
                <a:spcPts val="0"/>
              </a:spcBef>
              <a:spcAft>
                <a:spcPts val="0"/>
              </a:spcAft>
              <a:buNone/>
            </a:pPr>
            <a:r>
              <a:rPr lang="en">
                <a:solidFill>
                  <a:schemeClr val="dk1"/>
                </a:solidFill>
                <a:latin typeface="EB Garamond"/>
                <a:ea typeface="EB Garamond"/>
                <a:cs typeface="EB Garamond"/>
                <a:sym typeface="EB Garamond"/>
              </a:rPr>
              <a:t> </a:t>
            </a:r>
            <a:endParaRPr>
              <a:solidFill>
                <a:schemeClr val="dk1"/>
              </a:solidFill>
              <a:latin typeface="EB Garamond"/>
              <a:ea typeface="EB Garamond"/>
              <a:cs typeface="EB Garamond"/>
              <a:sym typeface="EB Garamond"/>
            </a:endParaRPr>
          </a:p>
          <a:p>
            <a:pPr indent="-317500" lvl="2" marL="13716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Wuhan National Space Industry Base</a:t>
            </a:r>
            <a:endParaRPr sz="1200">
              <a:solidFill>
                <a:schemeClr val="dk1"/>
              </a:solidFill>
              <a:latin typeface="Arial"/>
              <a:ea typeface="Arial"/>
              <a:cs typeface="Arial"/>
              <a:sym typeface="Arial"/>
            </a:endParaRPr>
          </a:p>
          <a:p>
            <a:pPr indent="-317500" lvl="2" marL="13716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Beijing E-Town (Municipal VC)</a:t>
            </a:r>
            <a:endParaRPr>
              <a:solidFill>
                <a:schemeClr val="dk1"/>
              </a:solidFill>
              <a:latin typeface="EB Garamond"/>
              <a:ea typeface="EB Garamond"/>
              <a:cs typeface="EB Garamond"/>
              <a:sym typeface="EB Garamond"/>
            </a:endParaRPr>
          </a:p>
          <a:p>
            <a:pPr indent="0" lvl="0" marL="1371600" rtl="0" algn="l">
              <a:lnSpc>
                <a:spcPct val="100000"/>
              </a:lnSpc>
              <a:spcBef>
                <a:spcPts val="0"/>
              </a:spcBef>
              <a:spcAft>
                <a:spcPts val="0"/>
              </a:spcAft>
              <a:buNone/>
            </a:pPr>
            <a:r>
              <a:t/>
            </a:r>
            <a:endParaRPr>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“Guidance funds” (CASC-Banks) as Testbed </a:t>
            </a:r>
            <a:endParaRPr>
              <a:solidFill>
                <a:schemeClr val="dk1"/>
              </a:solidFill>
              <a:latin typeface="EB Garamond"/>
              <a:ea typeface="EB Garamond"/>
              <a:cs typeface="EB Garamond"/>
              <a:sym typeface="EB Garamond"/>
            </a:endParaRPr>
          </a:p>
          <a:p>
            <a:pPr indent="0" lvl="0" marL="914400" rtl="0" algn="l">
              <a:lnSpc>
                <a:spcPct val="100000"/>
              </a:lnSpc>
              <a:spcBef>
                <a:spcPts val="0"/>
              </a:spcBef>
              <a:spcAft>
                <a:spcPts val="0"/>
              </a:spcAft>
              <a:buNone/>
            </a:pPr>
            <a:r>
              <a:t/>
            </a:r>
            <a:endParaRPr>
              <a:solidFill>
                <a:schemeClr val="dk1"/>
              </a:solidFill>
              <a:latin typeface="EB Garamond"/>
              <a:ea typeface="EB Garamond"/>
              <a:cs typeface="EB Garamond"/>
              <a:sym typeface="EB Garamond"/>
            </a:endParaRPr>
          </a:p>
          <a:p>
            <a:pPr indent="-317500" lvl="1" marL="914400" rtl="0" algn="l">
              <a:lnSpc>
                <a:spcPct val="100000"/>
              </a:lnSpc>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Retain engineering talent from the </a:t>
            </a:r>
            <a:r>
              <a:rPr i="1" lang="en" sz="1400">
                <a:solidFill>
                  <a:schemeClr val="dk1"/>
                </a:solidFill>
                <a:latin typeface="EB Garamond"/>
                <a:ea typeface="EB Garamond"/>
                <a:cs typeface="EB Garamond"/>
                <a:sym typeface="EB Garamond"/>
              </a:rPr>
              <a:t>spin-off/spin-</a:t>
            </a:r>
            <a:r>
              <a:rPr i="1" lang="en">
                <a:solidFill>
                  <a:schemeClr val="dk1"/>
                </a:solidFill>
                <a:latin typeface="EB Garamond"/>
                <a:ea typeface="EB Garamond"/>
                <a:cs typeface="EB Garamond"/>
                <a:sym typeface="EB Garamond"/>
              </a:rPr>
              <a:t>i</a:t>
            </a:r>
            <a:r>
              <a:rPr i="1" lang="en" sz="1400">
                <a:solidFill>
                  <a:schemeClr val="dk1"/>
                </a:solidFill>
                <a:latin typeface="EB Garamond"/>
                <a:ea typeface="EB Garamond"/>
                <a:cs typeface="EB Garamond"/>
                <a:sym typeface="EB Garamond"/>
              </a:rPr>
              <a:t>n</a:t>
            </a:r>
            <a:r>
              <a:rPr lang="en" sz="1400">
                <a:solidFill>
                  <a:schemeClr val="dk1"/>
                </a:solidFill>
                <a:latin typeface="EB Garamond"/>
                <a:ea typeface="EB Garamond"/>
                <a:cs typeface="EB Garamond"/>
                <a:sym typeface="EB Garamond"/>
              </a:rPr>
              <a:t> system of Civil-Military Integration </a:t>
            </a:r>
            <a:r>
              <a:rPr lang="en" sz="1000">
                <a:solidFill>
                  <a:schemeClr val="dk1"/>
                </a:solidFill>
                <a:latin typeface="SimSun"/>
                <a:ea typeface="SimSun"/>
                <a:cs typeface="SimSun"/>
                <a:sym typeface="SimSun"/>
              </a:rPr>
              <a:t>军民融合 </a:t>
            </a:r>
            <a:endParaRPr sz="1000">
              <a:solidFill>
                <a:schemeClr val="dk1"/>
              </a:solidFill>
              <a:latin typeface="SimSun"/>
              <a:ea typeface="SimSun"/>
              <a:cs typeface="SimSun"/>
              <a:sym typeface="SimSun"/>
            </a:endParaRPr>
          </a:p>
          <a:p>
            <a:pPr indent="0" lvl="0" marL="0" rtl="0" algn="l">
              <a:lnSpc>
                <a:spcPct val="100000"/>
              </a:lnSpc>
              <a:spcBef>
                <a:spcPts val="0"/>
              </a:spcBef>
              <a:spcAft>
                <a:spcPts val="0"/>
              </a:spcAft>
              <a:buNone/>
            </a:pPr>
            <a:r>
              <a:t/>
            </a:r>
            <a:endParaRPr sz="1000">
              <a:solidFill>
                <a:schemeClr val="dk1"/>
              </a:solidFill>
              <a:latin typeface="SimSun"/>
              <a:ea typeface="SimSun"/>
              <a:cs typeface="SimSun"/>
              <a:sym typeface="SimSun"/>
            </a:endParaRPr>
          </a:p>
          <a:p>
            <a:pPr indent="0" lvl="0" marL="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p:txBody>
      </p:sp>
      <p:sp>
        <p:nvSpPr>
          <p:cNvPr id="299" name="Google Shape;299;p30"/>
          <p:cNvSpPr txBox="1"/>
          <p:nvPr/>
        </p:nvSpPr>
        <p:spPr>
          <a:xfrm>
            <a:off x="4880075" y="3995125"/>
            <a:ext cx="3527700" cy="1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latin typeface="EB Garamond"/>
                <a:ea typeface="EB Garamond"/>
                <a:cs typeface="EB Garamond"/>
                <a:sym typeface="EB Garamond"/>
              </a:rPr>
              <a:t>REUTERS/Ryan Woo</a:t>
            </a:r>
            <a:endParaRPr i="1" sz="800">
              <a:latin typeface="EB Garamond"/>
              <a:ea typeface="EB Garamond"/>
              <a:cs typeface="EB Garamond"/>
              <a:sym typeface="EB Garamond"/>
            </a:endParaRPr>
          </a:p>
        </p:txBody>
      </p:sp>
      <p:pic>
        <p:nvPicPr>
          <p:cNvPr id="300" name="Google Shape;300;p30"/>
          <p:cNvPicPr preferRelativeResize="0"/>
          <p:nvPr/>
        </p:nvPicPr>
        <p:blipFill>
          <a:blip r:embed="rId3">
            <a:alphaModFix/>
          </a:blip>
          <a:stretch>
            <a:fillRect/>
          </a:stretch>
        </p:blipFill>
        <p:spPr>
          <a:xfrm>
            <a:off x="4763975" y="1488517"/>
            <a:ext cx="3759900" cy="250660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type="title"/>
          </p:nvPr>
        </p:nvSpPr>
        <p:spPr>
          <a:xfrm>
            <a:off x="713225" y="38787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2. Eyes on the U.S.  </a:t>
            </a:r>
            <a:endParaRPr>
              <a:latin typeface="EB Garamond"/>
              <a:ea typeface="EB Garamond"/>
              <a:cs typeface="EB Garamond"/>
              <a:sym typeface="EB Garamond"/>
            </a:endParaRPr>
          </a:p>
        </p:txBody>
      </p:sp>
      <p:sp>
        <p:nvSpPr>
          <p:cNvPr id="306" name="Google Shape;306;p31"/>
          <p:cNvSpPr txBox="1"/>
          <p:nvPr>
            <p:ph idx="1" type="body"/>
          </p:nvPr>
        </p:nvSpPr>
        <p:spPr>
          <a:xfrm>
            <a:off x="413850" y="960575"/>
            <a:ext cx="4253400" cy="275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Utilise government contacts (CASC, CAS, CASIC) for SASTIND Launch Licenses </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Launch successfully, finance around success (second mover advantage on Space X) - signalling effect of frequent funding, testing</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Seek Foreign VC Funding (longer investment horizons 8+7 than Chinese VC 3+2 plus expertise in foreign market)   </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Find a profit model (customers - </a:t>
            </a:r>
            <a:r>
              <a:rPr lang="en" sz="1400">
                <a:solidFill>
                  <a:schemeClr val="dk1"/>
                </a:solidFill>
                <a:latin typeface="EB Garamond"/>
                <a:ea typeface="EB Garamond"/>
                <a:cs typeface="EB Garamond"/>
                <a:sym typeface="EB Garamond"/>
              </a:rPr>
              <a:t>domestic satellite industry, Belt and Road, iSpace 2019: CASIC payload) </a:t>
            </a:r>
            <a:r>
              <a:rPr lang="en" sz="1400">
                <a:solidFill>
                  <a:schemeClr val="dk1"/>
                </a:solidFill>
                <a:latin typeface="EB Garamond"/>
                <a:ea typeface="EB Garamond"/>
                <a:cs typeface="EB Garamond"/>
                <a:sym typeface="EB Garamond"/>
              </a:rPr>
              <a:t> </a:t>
            </a:r>
            <a:endParaRPr sz="14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a:p>
            <a:pPr indent="-317500" lvl="0" marL="457200" rtl="0" algn="l">
              <a:lnSpc>
                <a:spcPct val="10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Build resilience to ‘winters of capital’ (COVID-19?) </a:t>
            </a:r>
            <a:endParaRPr sz="14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t/>
            </a:r>
            <a:endParaRPr sz="1400">
              <a:solidFill>
                <a:schemeClr val="dk1"/>
              </a:solidFill>
              <a:latin typeface="EB Garamond"/>
              <a:ea typeface="EB Garamond"/>
              <a:cs typeface="EB Garamond"/>
              <a:sym typeface="EB Garamond"/>
            </a:endParaRPr>
          </a:p>
        </p:txBody>
      </p:sp>
      <p:pic>
        <p:nvPicPr>
          <p:cNvPr id="307" name="Google Shape;307;p31"/>
          <p:cNvPicPr preferRelativeResize="0"/>
          <p:nvPr/>
        </p:nvPicPr>
        <p:blipFill>
          <a:blip r:embed="rId3">
            <a:alphaModFix/>
          </a:blip>
          <a:stretch>
            <a:fillRect/>
          </a:stretch>
        </p:blipFill>
        <p:spPr>
          <a:xfrm>
            <a:off x="4760750" y="1300275"/>
            <a:ext cx="3825198" cy="3080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2"/>
          <p:cNvSpPr txBox="1"/>
          <p:nvPr>
            <p:ph type="title"/>
          </p:nvPr>
        </p:nvSpPr>
        <p:spPr>
          <a:xfrm>
            <a:off x="4839675" y="2119948"/>
            <a:ext cx="38376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Perspectives: VC Investor</a:t>
            </a:r>
            <a:endParaRPr>
              <a:latin typeface="EB Garamond"/>
              <a:ea typeface="EB Garamond"/>
              <a:cs typeface="EB Garamond"/>
              <a:sym typeface="EB Garamond"/>
            </a:endParaRPr>
          </a:p>
        </p:txBody>
      </p:sp>
      <p:sp>
        <p:nvSpPr>
          <p:cNvPr id="313" name="Google Shape;313;p32"/>
          <p:cNvSpPr txBox="1"/>
          <p:nvPr>
            <p:ph idx="2" type="title"/>
          </p:nvPr>
        </p:nvSpPr>
        <p:spPr>
          <a:xfrm>
            <a:off x="4839675" y="849275"/>
            <a:ext cx="1776000" cy="10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EB Garamond"/>
                <a:ea typeface="EB Garamond"/>
                <a:cs typeface="EB Garamond"/>
                <a:sym typeface="EB Garamond"/>
              </a:rPr>
              <a:t>03</a:t>
            </a:r>
            <a:endParaRPr>
              <a:latin typeface="EB Garamond"/>
              <a:ea typeface="EB Garamond"/>
              <a:cs typeface="EB Garamond"/>
              <a:sym typeface="EB Garamond"/>
            </a:endParaRPr>
          </a:p>
        </p:txBody>
      </p:sp>
      <p:pic>
        <p:nvPicPr>
          <p:cNvPr id="314" name="Google Shape;314;p32"/>
          <p:cNvPicPr preferRelativeResize="0"/>
          <p:nvPr/>
        </p:nvPicPr>
        <p:blipFill rotWithShape="1">
          <a:blip r:embed="rId3">
            <a:alphaModFix/>
          </a:blip>
          <a:srcRect b="0" l="20075" r="20069" t="0"/>
          <a:stretch/>
        </p:blipFill>
        <p:spPr>
          <a:xfrm>
            <a:off x="-626" y="0"/>
            <a:ext cx="4114798" cy="5143499"/>
          </a:xfrm>
          <a:prstGeom prst="rect">
            <a:avLst/>
          </a:prstGeom>
          <a:noFill/>
          <a:ln>
            <a:noFill/>
          </a:ln>
        </p:spPr>
      </p:pic>
      <p:grpSp>
        <p:nvGrpSpPr>
          <p:cNvPr id="315" name="Google Shape;315;p32"/>
          <p:cNvGrpSpPr/>
          <p:nvPr/>
        </p:nvGrpSpPr>
        <p:grpSpPr>
          <a:xfrm rot="10800000">
            <a:off x="471488" y="-9532"/>
            <a:ext cx="8201025" cy="4752882"/>
            <a:chOff x="495300" y="390525"/>
            <a:chExt cx="8201025" cy="4990950"/>
          </a:xfrm>
        </p:grpSpPr>
        <p:grpSp>
          <p:nvGrpSpPr>
            <p:cNvPr id="316" name="Google Shape;316;p32"/>
            <p:cNvGrpSpPr/>
            <p:nvPr/>
          </p:nvGrpSpPr>
          <p:grpSpPr>
            <a:xfrm>
              <a:off x="495300" y="390525"/>
              <a:ext cx="8201025" cy="4105275"/>
              <a:chOff x="495300" y="542925"/>
              <a:chExt cx="8201025" cy="4105275"/>
            </a:xfrm>
          </p:grpSpPr>
          <p:sp>
            <p:nvSpPr>
              <p:cNvPr id="317" name="Google Shape;317;p32"/>
              <p:cNvSpPr/>
              <p:nvPr/>
            </p:nvSpPr>
            <p:spPr>
              <a:xfrm>
                <a:off x="495300" y="542925"/>
                <a:ext cx="8201025" cy="4105275"/>
              </a:xfrm>
              <a:custGeom>
                <a:rect b="b" l="l" r="r" t="t"/>
                <a:pathLst>
                  <a:path extrusionOk="0" h="164211" w="328041">
                    <a:moveTo>
                      <a:pt x="0" y="54483"/>
                    </a:moveTo>
                    <a:lnTo>
                      <a:pt x="0" y="0"/>
                    </a:lnTo>
                    <a:lnTo>
                      <a:pt x="328041" y="0"/>
                    </a:lnTo>
                    <a:lnTo>
                      <a:pt x="328041" y="164211"/>
                    </a:lnTo>
                  </a:path>
                </a:pathLst>
              </a:custGeom>
              <a:noFill/>
              <a:ln cap="flat" cmpd="sng" w="19050">
                <a:solidFill>
                  <a:srgbClr val="FFD809"/>
                </a:solidFill>
                <a:prstDash val="solid"/>
                <a:round/>
                <a:headEnd len="med" w="med" type="none"/>
                <a:tailEnd len="med" w="med" type="none"/>
              </a:ln>
            </p:spPr>
          </p:sp>
          <p:cxnSp>
            <p:nvCxnSpPr>
              <p:cNvPr id="318" name="Google Shape;318;p32"/>
              <p:cNvCxnSpPr/>
              <p:nvPr/>
            </p:nvCxnSpPr>
            <p:spPr>
              <a:xfrm>
                <a:off x="495300" y="1853208"/>
                <a:ext cx="0" cy="981600"/>
              </a:xfrm>
              <a:prstGeom prst="straightConnector1">
                <a:avLst/>
              </a:prstGeom>
              <a:noFill/>
              <a:ln cap="flat" cmpd="sng" w="19050">
                <a:solidFill>
                  <a:srgbClr val="FFD809"/>
                </a:solidFill>
                <a:prstDash val="solid"/>
                <a:round/>
                <a:headEnd len="med" w="med" type="none"/>
                <a:tailEnd len="med" w="med" type="oval"/>
              </a:ln>
            </p:spPr>
          </p:cxnSp>
        </p:grpSp>
        <p:cxnSp>
          <p:nvCxnSpPr>
            <p:cNvPr id="319" name="Google Shape;319;p32"/>
            <p:cNvCxnSpPr/>
            <p:nvPr/>
          </p:nvCxnSpPr>
          <p:spPr>
            <a:xfrm>
              <a:off x="8696325" y="4486275"/>
              <a:ext cx="0" cy="895200"/>
            </a:xfrm>
            <a:prstGeom prst="straightConnector1">
              <a:avLst/>
            </a:prstGeom>
            <a:noFill/>
            <a:ln cap="flat" cmpd="sng" w="19050">
              <a:solidFill>
                <a:srgbClr val="FFD809"/>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Annual Review by Slidesgo">
  <a:themeElements>
    <a:clrScheme name="Simple Light">
      <a:dk1>
        <a:srgbClr val="000000"/>
      </a:dk1>
      <a:lt1>
        <a:srgbClr val="FFFFFF"/>
      </a:lt1>
      <a:dk2>
        <a:srgbClr val="595959"/>
      </a:dk2>
      <a:lt2>
        <a:srgbClr val="EEEEEE"/>
      </a:lt2>
      <a:accent1>
        <a:srgbClr val="040B13"/>
      </a:accent1>
      <a:accent2>
        <a:srgbClr val="FFD809"/>
      </a:accent2>
      <a:accent3>
        <a:srgbClr val="F3F3F3"/>
      </a:accent3>
      <a:accent4>
        <a:srgbClr val="B7B7B7"/>
      </a:accent4>
      <a:accent5>
        <a:srgbClr val="434343"/>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